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530" r:id="rId3"/>
    <p:sldId id="545" r:id="rId4"/>
    <p:sldId id="550" r:id="rId5"/>
    <p:sldId id="551" r:id="rId6"/>
    <p:sldId id="554" r:id="rId7"/>
    <p:sldId id="546" r:id="rId8"/>
    <p:sldId id="552" r:id="rId9"/>
    <p:sldId id="553" r:id="rId10"/>
    <p:sldId id="547" r:id="rId11"/>
    <p:sldId id="548" r:id="rId12"/>
    <p:sldId id="549" r:id="rId13"/>
    <p:sldId id="529" r:id="rId14"/>
    <p:sldId id="535" r:id="rId15"/>
    <p:sldId id="536" r:id="rId16"/>
    <p:sldId id="543" r:id="rId17"/>
    <p:sldId id="537" r:id="rId18"/>
    <p:sldId id="540" r:id="rId19"/>
    <p:sldId id="544" r:id="rId20"/>
    <p:sldId id="539" r:id="rId21"/>
    <p:sldId id="541" r:id="rId22"/>
    <p:sldId id="542" r:id="rId23"/>
    <p:sldId id="469" r:id="rId24"/>
    <p:sldId id="533" r:id="rId25"/>
    <p:sldId id="470" r:id="rId26"/>
    <p:sldId id="471" r:id="rId27"/>
    <p:sldId id="557" r:id="rId28"/>
    <p:sldId id="558" r:id="rId29"/>
    <p:sldId id="559" r:id="rId30"/>
    <p:sldId id="555" r:id="rId31"/>
    <p:sldId id="556"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79C351-655C-475E-A2B9-089C1184FB78}" v="210" dt="2026-02-04T00:03:58.3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131" autoAdjust="0"/>
  </p:normalViewPr>
  <p:slideViewPr>
    <p:cSldViewPr snapToGrid="0" snapToObjects="1">
      <p:cViewPr varScale="1">
        <p:scale>
          <a:sx n="83" d="100"/>
          <a:sy n="83" d="100"/>
        </p:scale>
        <p:origin x="730"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yedhashem Hamzehzadeh" userId="941f3dfda39db58a" providerId="LiveId" clId="{AF7C731F-ED5D-4B9D-9647-1FD34BC20170}"/>
    <pc:docChg chg="undo custSel addSld delSld modSld">
      <pc:chgData name="Seyedhashem Hamzehzadeh" userId="941f3dfda39db58a" providerId="LiveId" clId="{AF7C731F-ED5D-4B9D-9647-1FD34BC20170}" dt="2026-01-29T02:02:16.551" v="394" actId="403"/>
      <pc:docMkLst>
        <pc:docMk/>
      </pc:docMkLst>
      <pc:sldChg chg="modSp mod">
        <pc:chgData name="Seyedhashem Hamzehzadeh" userId="941f3dfda39db58a" providerId="LiveId" clId="{AF7C731F-ED5D-4B9D-9647-1FD34BC20170}" dt="2026-01-29T00:14:35.829" v="3" actId="20577"/>
        <pc:sldMkLst>
          <pc:docMk/>
          <pc:sldMk cId="0" sldId="256"/>
        </pc:sldMkLst>
        <pc:spChg chg="mod">
          <ac:chgData name="Seyedhashem Hamzehzadeh" userId="941f3dfda39db58a" providerId="LiveId" clId="{AF7C731F-ED5D-4B9D-9647-1FD34BC20170}" dt="2026-01-29T00:14:30.681" v="1" actId="20577"/>
          <ac:spMkLst>
            <pc:docMk/>
            <pc:sldMk cId="0" sldId="256"/>
            <ac:spMk id="3" creationId="{00000000-0000-0000-0000-000000000000}"/>
          </ac:spMkLst>
        </pc:spChg>
        <pc:spChg chg="mod">
          <ac:chgData name="Seyedhashem Hamzehzadeh" userId="941f3dfda39db58a" providerId="LiveId" clId="{AF7C731F-ED5D-4B9D-9647-1FD34BC20170}" dt="2026-01-29T00:14:35.829" v="3" actId="20577"/>
          <ac:spMkLst>
            <pc:docMk/>
            <pc:sldMk cId="0" sldId="256"/>
            <ac:spMk id="4" creationId="{00000000-0000-0000-0000-000000000000}"/>
          </ac:spMkLst>
        </pc:spChg>
      </pc:sldChg>
      <pc:sldChg chg="del">
        <pc:chgData name="Seyedhashem Hamzehzadeh" userId="941f3dfda39db58a" providerId="LiveId" clId="{AF7C731F-ED5D-4B9D-9647-1FD34BC20170}" dt="2026-01-29T00:14:50.635" v="4" actId="47"/>
        <pc:sldMkLst>
          <pc:docMk/>
          <pc:sldMk cId="0" sldId="258"/>
        </pc:sldMkLst>
      </pc:sldChg>
      <pc:sldChg chg="del">
        <pc:chgData name="Seyedhashem Hamzehzadeh" userId="941f3dfda39db58a" providerId="LiveId" clId="{AF7C731F-ED5D-4B9D-9647-1FD34BC20170}" dt="2026-01-29T00:14:50.906" v="5" actId="47"/>
        <pc:sldMkLst>
          <pc:docMk/>
          <pc:sldMk cId="0" sldId="259"/>
        </pc:sldMkLst>
      </pc:sldChg>
      <pc:sldChg chg="del">
        <pc:chgData name="Seyedhashem Hamzehzadeh" userId="941f3dfda39db58a" providerId="LiveId" clId="{AF7C731F-ED5D-4B9D-9647-1FD34BC20170}" dt="2026-01-29T00:14:51.537" v="8" actId="47"/>
        <pc:sldMkLst>
          <pc:docMk/>
          <pc:sldMk cId="0" sldId="260"/>
        </pc:sldMkLst>
      </pc:sldChg>
      <pc:sldChg chg="del">
        <pc:chgData name="Seyedhashem Hamzehzadeh" userId="941f3dfda39db58a" providerId="LiveId" clId="{AF7C731F-ED5D-4B9D-9647-1FD34BC20170}" dt="2026-01-29T00:14:52.536" v="13" actId="47"/>
        <pc:sldMkLst>
          <pc:docMk/>
          <pc:sldMk cId="0" sldId="261"/>
        </pc:sldMkLst>
      </pc:sldChg>
      <pc:sldChg chg="del">
        <pc:chgData name="Seyedhashem Hamzehzadeh" userId="941f3dfda39db58a" providerId="LiveId" clId="{AF7C731F-ED5D-4B9D-9647-1FD34BC20170}" dt="2026-01-29T00:14:52.342" v="12" actId="47"/>
        <pc:sldMkLst>
          <pc:docMk/>
          <pc:sldMk cId="0" sldId="267"/>
        </pc:sldMkLst>
      </pc:sldChg>
      <pc:sldChg chg="add del">
        <pc:chgData name="Seyedhashem Hamzehzadeh" userId="941f3dfda39db58a" providerId="LiveId" clId="{AF7C731F-ED5D-4B9D-9647-1FD34BC20170}" dt="2026-01-29T00:15:50.542" v="22" actId="47"/>
        <pc:sldMkLst>
          <pc:docMk/>
          <pc:sldMk cId="0" sldId="269"/>
        </pc:sldMkLst>
      </pc:sldChg>
      <pc:sldChg chg="add del">
        <pc:chgData name="Seyedhashem Hamzehzadeh" userId="941f3dfda39db58a" providerId="LiveId" clId="{AF7C731F-ED5D-4B9D-9647-1FD34BC20170}" dt="2026-01-29T00:15:50.929" v="23" actId="47"/>
        <pc:sldMkLst>
          <pc:docMk/>
          <pc:sldMk cId="0" sldId="270"/>
        </pc:sldMkLst>
      </pc:sldChg>
      <pc:sldChg chg="del">
        <pc:chgData name="Seyedhashem Hamzehzadeh" userId="941f3dfda39db58a" providerId="LiveId" clId="{AF7C731F-ED5D-4B9D-9647-1FD34BC20170}" dt="2026-01-29T00:14:51.747" v="9" actId="47"/>
        <pc:sldMkLst>
          <pc:docMk/>
          <pc:sldMk cId="943450952" sldId="271"/>
        </pc:sldMkLst>
      </pc:sldChg>
      <pc:sldChg chg="del">
        <pc:chgData name="Seyedhashem Hamzehzadeh" userId="941f3dfda39db58a" providerId="LiveId" clId="{AF7C731F-ED5D-4B9D-9647-1FD34BC20170}" dt="2026-01-29T00:14:51.945" v="10" actId="47"/>
        <pc:sldMkLst>
          <pc:docMk/>
          <pc:sldMk cId="4214669402" sldId="272"/>
        </pc:sldMkLst>
      </pc:sldChg>
      <pc:sldChg chg="del">
        <pc:chgData name="Seyedhashem Hamzehzadeh" userId="941f3dfda39db58a" providerId="LiveId" clId="{AF7C731F-ED5D-4B9D-9647-1FD34BC20170}" dt="2026-01-29T00:14:52.171" v="11" actId="47"/>
        <pc:sldMkLst>
          <pc:docMk/>
          <pc:sldMk cId="3589137168" sldId="273"/>
        </pc:sldMkLst>
      </pc:sldChg>
      <pc:sldChg chg="del">
        <pc:chgData name="Seyedhashem Hamzehzadeh" userId="941f3dfda39db58a" providerId="LiveId" clId="{AF7C731F-ED5D-4B9D-9647-1FD34BC20170}" dt="2026-01-29T00:14:51.159" v="6" actId="47"/>
        <pc:sldMkLst>
          <pc:docMk/>
          <pc:sldMk cId="0" sldId="274"/>
        </pc:sldMkLst>
      </pc:sldChg>
      <pc:sldChg chg="del">
        <pc:chgData name="Seyedhashem Hamzehzadeh" userId="941f3dfda39db58a" providerId="LiveId" clId="{AF7C731F-ED5D-4B9D-9647-1FD34BC20170}" dt="2026-01-29T00:14:51.318" v="7" actId="47"/>
        <pc:sldMkLst>
          <pc:docMk/>
          <pc:sldMk cId="0" sldId="275"/>
        </pc:sldMkLst>
      </pc:sldChg>
      <pc:sldChg chg="del">
        <pc:chgData name="Seyedhashem Hamzehzadeh" userId="941f3dfda39db58a" providerId="LiveId" clId="{AF7C731F-ED5D-4B9D-9647-1FD34BC20170}" dt="2026-01-29T00:14:52.724" v="14" actId="47"/>
        <pc:sldMkLst>
          <pc:docMk/>
          <pc:sldMk cId="0" sldId="276"/>
        </pc:sldMkLst>
      </pc:sldChg>
      <pc:sldChg chg="add del">
        <pc:chgData name="Seyedhashem Hamzehzadeh" userId="941f3dfda39db58a" providerId="LiveId" clId="{AF7C731F-ED5D-4B9D-9647-1FD34BC20170}" dt="2026-01-29T00:15:50.192" v="21" actId="47"/>
        <pc:sldMkLst>
          <pc:docMk/>
          <pc:sldMk cId="3119249401" sldId="277"/>
        </pc:sldMkLst>
      </pc:sldChg>
      <pc:sldChg chg="addSp delSp modSp add del mod">
        <pc:chgData name="Seyedhashem Hamzehzadeh" userId="941f3dfda39db58a" providerId="LiveId" clId="{AF7C731F-ED5D-4B9D-9647-1FD34BC20170}" dt="2026-01-29T01:43:43.234" v="341" actId="47"/>
        <pc:sldMkLst>
          <pc:docMk/>
          <pc:sldMk cId="0" sldId="343"/>
        </pc:sldMkLst>
        <pc:spChg chg="add mod">
          <ac:chgData name="Seyedhashem Hamzehzadeh" userId="941f3dfda39db58a" providerId="LiveId" clId="{AF7C731F-ED5D-4B9D-9647-1FD34BC20170}" dt="2026-01-29T01:13:54.858" v="227"/>
          <ac:spMkLst>
            <pc:docMk/>
            <pc:sldMk cId="0" sldId="343"/>
            <ac:spMk id="2" creationId="{B33DC214-6DEA-1786-D018-74283158BCF6}"/>
          </ac:spMkLst>
        </pc:spChg>
        <pc:spChg chg="add">
          <ac:chgData name="Seyedhashem Hamzehzadeh" userId="941f3dfda39db58a" providerId="LiveId" clId="{AF7C731F-ED5D-4B9D-9647-1FD34BC20170}" dt="2026-01-29T01:35:01.768" v="277"/>
          <ac:spMkLst>
            <pc:docMk/>
            <pc:sldMk cId="0" sldId="343"/>
            <ac:spMk id="3" creationId="{A28D12E8-98EE-445D-232D-40625603A550}"/>
          </ac:spMkLst>
        </pc:spChg>
        <pc:spChg chg="mod">
          <ac:chgData name="Seyedhashem Hamzehzadeh" userId="941f3dfda39db58a" providerId="LiveId" clId="{AF7C731F-ED5D-4B9D-9647-1FD34BC20170}" dt="2026-01-29T01:35:44.406" v="285" actId="1076"/>
          <ac:spMkLst>
            <pc:docMk/>
            <pc:sldMk cId="0" sldId="343"/>
            <ac:spMk id="23554" creationId="{CD7200AC-3C71-BB22-7DBB-646B093C4A1C}"/>
          </ac:spMkLst>
        </pc:spChg>
        <pc:graphicFrameChg chg="del">
          <ac:chgData name="Seyedhashem Hamzehzadeh" userId="941f3dfda39db58a" providerId="LiveId" clId="{AF7C731F-ED5D-4B9D-9647-1FD34BC20170}" dt="2026-01-29T01:34:57.888" v="276" actId="478"/>
          <ac:graphicFrameMkLst>
            <pc:docMk/>
            <pc:sldMk cId="0" sldId="343"/>
            <ac:graphicFrameMk id="23556" creationId="{F130C7FE-6AED-AA2F-0F35-FFB3BD903292}"/>
          </ac:graphicFrameMkLst>
        </pc:graphicFrameChg>
        <pc:picChg chg="add mod">
          <ac:chgData name="Seyedhashem Hamzehzadeh" userId="941f3dfda39db58a" providerId="LiveId" clId="{AF7C731F-ED5D-4B9D-9647-1FD34BC20170}" dt="2026-01-29T01:35:30.470" v="284" actId="1076"/>
          <ac:picMkLst>
            <pc:docMk/>
            <pc:sldMk cId="0" sldId="343"/>
            <ac:picMk id="4" creationId="{C182F03D-1C17-0408-A8C4-F9BA69E4F915}"/>
          </ac:picMkLst>
        </pc:picChg>
      </pc:sldChg>
      <pc:sldChg chg="addSp modSp add del mod">
        <pc:chgData name="Seyedhashem Hamzehzadeh" userId="941f3dfda39db58a" providerId="LiveId" clId="{AF7C731F-ED5D-4B9D-9647-1FD34BC20170}" dt="2026-01-29T01:43:44.198" v="343" actId="47"/>
        <pc:sldMkLst>
          <pc:docMk/>
          <pc:sldMk cId="0" sldId="451"/>
        </pc:sldMkLst>
        <pc:spChg chg="add mod">
          <ac:chgData name="Seyedhashem Hamzehzadeh" userId="941f3dfda39db58a" providerId="LiveId" clId="{AF7C731F-ED5D-4B9D-9647-1FD34BC20170}" dt="2026-01-29T01:26:03.504" v="247"/>
          <ac:spMkLst>
            <pc:docMk/>
            <pc:sldMk cId="0" sldId="451"/>
            <ac:spMk id="2" creationId="{47067489-EC81-6E29-9FE9-5A894E9EE6EB}"/>
          </ac:spMkLst>
        </pc:spChg>
        <pc:spChg chg="mod">
          <ac:chgData name="Seyedhashem Hamzehzadeh" userId="941f3dfda39db58a" providerId="LiveId" clId="{AF7C731F-ED5D-4B9D-9647-1FD34BC20170}" dt="2026-01-29T01:28:12.360" v="273" actId="20577"/>
          <ac:spMkLst>
            <pc:docMk/>
            <pc:sldMk cId="0" sldId="451"/>
            <ac:spMk id="25602" creationId="{B4312517-06CE-6890-A85E-B4104CDED488}"/>
          </ac:spMkLst>
        </pc:spChg>
      </pc:sldChg>
      <pc:sldChg chg="add del">
        <pc:chgData name="Seyedhashem Hamzehzadeh" userId="941f3dfda39db58a" providerId="LiveId" clId="{AF7C731F-ED5D-4B9D-9647-1FD34BC20170}" dt="2026-01-29T01:28:06.116" v="271" actId="47"/>
        <pc:sldMkLst>
          <pc:docMk/>
          <pc:sldMk cId="0" sldId="453"/>
        </pc:sldMkLst>
      </pc:sldChg>
      <pc:sldChg chg="add del">
        <pc:chgData name="Seyedhashem Hamzehzadeh" userId="941f3dfda39db58a" providerId="LiveId" clId="{AF7C731F-ED5D-4B9D-9647-1FD34BC20170}" dt="2026-01-29T01:28:28.940" v="274" actId="47"/>
        <pc:sldMkLst>
          <pc:docMk/>
          <pc:sldMk cId="0" sldId="456"/>
        </pc:sldMkLst>
      </pc:sldChg>
      <pc:sldChg chg="addSp modSp add del mod">
        <pc:chgData name="Seyedhashem Hamzehzadeh" userId="941f3dfda39db58a" providerId="LiveId" clId="{AF7C731F-ED5D-4B9D-9647-1FD34BC20170}" dt="2026-01-29T01:43:27.996" v="311" actId="47"/>
        <pc:sldMkLst>
          <pc:docMk/>
          <pc:sldMk cId="0" sldId="458"/>
        </pc:sldMkLst>
        <pc:spChg chg="add mod">
          <ac:chgData name="Seyedhashem Hamzehzadeh" userId="941f3dfda39db58a" providerId="LiveId" clId="{AF7C731F-ED5D-4B9D-9647-1FD34BC20170}" dt="2026-01-29T01:38:03.112" v="299"/>
          <ac:spMkLst>
            <pc:docMk/>
            <pc:sldMk cId="0" sldId="458"/>
            <ac:spMk id="2" creationId="{70741233-A9CB-D092-1366-FDBD38169ABB}"/>
          </ac:spMkLst>
        </pc:spChg>
        <pc:spChg chg="mod">
          <ac:chgData name="Seyedhashem Hamzehzadeh" userId="941f3dfda39db58a" providerId="LiveId" clId="{AF7C731F-ED5D-4B9D-9647-1FD34BC20170}" dt="2026-01-29T01:38:59.425" v="309" actId="20577"/>
          <ac:spMkLst>
            <pc:docMk/>
            <pc:sldMk cId="0" sldId="458"/>
            <ac:spMk id="37890" creationId="{5B9AADDA-6453-A893-7227-F55E1C1F3FA5}"/>
          </ac:spMkLst>
        </pc:spChg>
      </pc:sldChg>
      <pc:sldChg chg="modSp add del">
        <pc:chgData name="Seyedhashem Hamzehzadeh" userId="941f3dfda39db58a" providerId="LiveId" clId="{AF7C731F-ED5D-4B9D-9647-1FD34BC20170}" dt="2026-01-29T01:43:28.267" v="312" actId="47"/>
        <pc:sldMkLst>
          <pc:docMk/>
          <pc:sldMk cId="0" sldId="459"/>
        </pc:sldMkLst>
        <pc:spChg chg="mod">
          <ac:chgData name="Seyedhashem Hamzehzadeh" userId="941f3dfda39db58a" providerId="LiveId" clId="{AF7C731F-ED5D-4B9D-9647-1FD34BC20170}" dt="2026-01-29T01:39:25.561" v="310" actId="208"/>
          <ac:spMkLst>
            <pc:docMk/>
            <pc:sldMk cId="0" sldId="459"/>
            <ac:spMk id="38914" creationId="{9172A749-6ACC-9A08-C94B-546EDD8289CD}"/>
          </ac:spMkLst>
        </pc:spChg>
      </pc:sldChg>
      <pc:sldChg chg="add del">
        <pc:chgData name="Seyedhashem Hamzehzadeh" userId="941f3dfda39db58a" providerId="LiveId" clId="{AF7C731F-ED5D-4B9D-9647-1FD34BC20170}" dt="2026-01-29T01:43:28.524" v="313" actId="47"/>
        <pc:sldMkLst>
          <pc:docMk/>
          <pc:sldMk cId="0" sldId="460"/>
        </pc:sldMkLst>
      </pc:sldChg>
      <pc:sldChg chg="add del">
        <pc:chgData name="Seyedhashem Hamzehzadeh" userId="941f3dfda39db58a" providerId="LiveId" clId="{AF7C731F-ED5D-4B9D-9647-1FD34BC20170}" dt="2026-01-29T01:43:28.697" v="314" actId="47"/>
        <pc:sldMkLst>
          <pc:docMk/>
          <pc:sldMk cId="0" sldId="465"/>
        </pc:sldMkLst>
      </pc:sldChg>
      <pc:sldChg chg="add del">
        <pc:chgData name="Seyedhashem Hamzehzadeh" userId="941f3dfda39db58a" providerId="LiveId" clId="{AF7C731F-ED5D-4B9D-9647-1FD34BC20170}" dt="2026-01-29T01:43:28.879" v="315" actId="47"/>
        <pc:sldMkLst>
          <pc:docMk/>
          <pc:sldMk cId="0" sldId="466"/>
        </pc:sldMkLst>
      </pc:sldChg>
      <pc:sldChg chg="add del">
        <pc:chgData name="Seyedhashem Hamzehzadeh" userId="941f3dfda39db58a" providerId="LiveId" clId="{AF7C731F-ED5D-4B9D-9647-1FD34BC20170}" dt="2026-01-29T01:43:29.047" v="316" actId="47"/>
        <pc:sldMkLst>
          <pc:docMk/>
          <pc:sldMk cId="0" sldId="467"/>
        </pc:sldMkLst>
      </pc:sldChg>
      <pc:sldChg chg="add del">
        <pc:chgData name="Seyedhashem Hamzehzadeh" userId="941f3dfda39db58a" providerId="LiveId" clId="{AF7C731F-ED5D-4B9D-9647-1FD34BC20170}" dt="2026-01-29T01:43:29.251" v="317" actId="47"/>
        <pc:sldMkLst>
          <pc:docMk/>
          <pc:sldMk cId="0" sldId="468"/>
        </pc:sldMkLst>
      </pc:sldChg>
      <pc:sldChg chg="add del">
        <pc:chgData name="Seyedhashem Hamzehzadeh" userId="941f3dfda39db58a" providerId="LiveId" clId="{AF7C731F-ED5D-4B9D-9647-1FD34BC20170}" dt="2026-01-29T01:43:29.416" v="318" actId="47"/>
        <pc:sldMkLst>
          <pc:docMk/>
          <pc:sldMk cId="0" sldId="469"/>
        </pc:sldMkLst>
      </pc:sldChg>
      <pc:sldChg chg="add del">
        <pc:chgData name="Seyedhashem Hamzehzadeh" userId="941f3dfda39db58a" providerId="LiveId" clId="{AF7C731F-ED5D-4B9D-9647-1FD34BC20170}" dt="2026-01-29T01:43:30.800" v="320" actId="47"/>
        <pc:sldMkLst>
          <pc:docMk/>
          <pc:sldMk cId="0" sldId="470"/>
        </pc:sldMkLst>
      </pc:sldChg>
      <pc:sldChg chg="add del">
        <pc:chgData name="Seyedhashem Hamzehzadeh" userId="941f3dfda39db58a" providerId="LiveId" clId="{AF7C731F-ED5D-4B9D-9647-1FD34BC20170}" dt="2026-01-29T01:43:31.921" v="321" actId="47"/>
        <pc:sldMkLst>
          <pc:docMk/>
          <pc:sldMk cId="0" sldId="471"/>
        </pc:sldMkLst>
      </pc:sldChg>
      <pc:sldChg chg="add del">
        <pc:chgData name="Seyedhashem Hamzehzadeh" userId="941f3dfda39db58a" providerId="LiveId" clId="{AF7C731F-ED5D-4B9D-9647-1FD34BC20170}" dt="2026-01-29T01:43:32.704" v="322" actId="47"/>
        <pc:sldMkLst>
          <pc:docMk/>
          <pc:sldMk cId="0" sldId="472"/>
        </pc:sldMkLst>
      </pc:sldChg>
      <pc:sldChg chg="add del">
        <pc:chgData name="Seyedhashem Hamzehzadeh" userId="941f3dfda39db58a" providerId="LiveId" clId="{AF7C731F-ED5D-4B9D-9647-1FD34BC20170}" dt="2026-01-29T01:43:33.311" v="323" actId="47"/>
        <pc:sldMkLst>
          <pc:docMk/>
          <pc:sldMk cId="0" sldId="473"/>
        </pc:sldMkLst>
      </pc:sldChg>
      <pc:sldChg chg="add del">
        <pc:chgData name="Seyedhashem Hamzehzadeh" userId="941f3dfda39db58a" providerId="LiveId" clId="{AF7C731F-ED5D-4B9D-9647-1FD34BC20170}" dt="2026-01-29T01:43:33.959" v="324" actId="47"/>
        <pc:sldMkLst>
          <pc:docMk/>
          <pc:sldMk cId="0" sldId="474"/>
        </pc:sldMkLst>
      </pc:sldChg>
      <pc:sldChg chg="add del">
        <pc:chgData name="Seyedhashem Hamzehzadeh" userId="941f3dfda39db58a" providerId="LiveId" clId="{AF7C731F-ED5D-4B9D-9647-1FD34BC20170}" dt="2026-01-29T01:43:34.540" v="325" actId="47"/>
        <pc:sldMkLst>
          <pc:docMk/>
          <pc:sldMk cId="0" sldId="475"/>
        </pc:sldMkLst>
      </pc:sldChg>
      <pc:sldChg chg="add del">
        <pc:chgData name="Seyedhashem Hamzehzadeh" userId="941f3dfda39db58a" providerId="LiveId" clId="{AF7C731F-ED5D-4B9D-9647-1FD34BC20170}" dt="2026-01-29T01:43:34.880" v="326" actId="47"/>
        <pc:sldMkLst>
          <pc:docMk/>
          <pc:sldMk cId="0" sldId="476"/>
        </pc:sldMkLst>
      </pc:sldChg>
      <pc:sldChg chg="add del">
        <pc:chgData name="Seyedhashem Hamzehzadeh" userId="941f3dfda39db58a" providerId="LiveId" clId="{AF7C731F-ED5D-4B9D-9647-1FD34BC20170}" dt="2026-01-29T01:43:35.130" v="327" actId="47"/>
        <pc:sldMkLst>
          <pc:docMk/>
          <pc:sldMk cId="0" sldId="477"/>
        </pc:sldMkLst>
      </pc:sldChg>
      <pc:sldChg chg="add del">
        <pc:chgData name="Seyedhashem Hamzehzadeh" userId="941f3dfda39db58a" providerId="LiveId" clId="{AF7C731F-ED5D-4B9D-9647-1FD34BC20170}" dt="2026-01-29T01:43:35.366" v="328" actId="47"/>
        <pc:sldMkLst>
          <pc:docMk/>
          <pc:sldMk cId="0" sldId="478"/>
        </pc:sldMkLst>
      </pc:sldChg>
      <pc:sldChg chg="add del">
        <pc:chgData name="Seyedhashem Hamzehzadeh" userId="941f3dfda39db58a" providerId="LiveId" clId="{AF7C731F-ED5D-4B9D-9647-1FD34BC20170}" dt="2026-01-29T01:43:35.547" v="329" actId="47"/>
        <pc:sldMkLst>
          <pc:docMk/>
          <pc:sldMk cId="0" sldId="479"/>
        </pc:sldMkLst>
      </pc:sldChg>
      <pc:sldChg chg="add del">
        <pc:chgData name="Seyedhashem Hamzehzadeh" userId="941f3dfda39db58a" providerId="LiveId" clId="{AF7C731F-ED5D-4B9D-9647-1FD34BC20170}" dt="2026-01-29T01:43:35.752" v="330" actId="47"/>
        <pc:sldMkLst>
          <pc:docMk/>
          <pc:sldMk cId="0" sldId="480"/>
        </pc:sldMkLst>
      </pc:sldChg>
      <pc:sldChg chg="add del">
        <pc:chgData name="Seyedhashem Hamzehzadeh" userId="941f3dfda39db58a" providerId="LiveId" clId="{AF7C731F-ED5D-4B9D-9647-1FD34BC20170}" dt="2026-01-29T01:43:35.947" v="331" actId="47"/>
        <pc:sldMkLst>
          <pc:docMk/>
          <pc:sldMk cId="0" sldId="481"/>
        </pc:sldMkLst>
      </pc:sldChg>
      <pc:sldChg chg="add del">
        <pc:chgData name="Seyedhashem Hamzehzadeh" userId="941f3dfda39db58a" providerId="LiveId" clId="{AF7C731F-ED5D-4B9D-9647-1FD34BC20170}" dt="2026-01-29T01:43:36.124" v="332" actId="47"/>
        <pc:sldMkLst>
          <pc:docMk/>
          <pc:sldMk cId="0" sldId="482"/>
        </pc:sldMkLst>
      </pc:sldChg>
      <pc:sldChg chg="add del">
        <pc:chgData name="Seyedhashem Hamzehzadeh" userId="941f3dfda39db58a" providerId="LiveId" clId="{AF7C731F-ED5D-4B9D-9647-1FD34BC20170}" dt="2026-01-29T01:43:52.984" v="346" actId="47"/>
        <pc:sldMkLst>
          <pc:docMk/>
          <pc:sldMk cId="0" sldId="484"/>
        </pc:sldMkLst>
      </pc:sldChg>
      <pc:sldChg chg="addSp delSp modSp add mod">
        <pc:chgData name="Seyedhashem Hamzehzadeh" userId="941f3dfda39db58a" providerId="LiveId" clId="{AF7C731F-ED5D-4B9D-9647-1FD34BC20170}" dt="2026-01-29T02:01:45.355" v="391" actId="403"/>
        <pc:sldMkLst>
          <pc:docMk/>
          <pc:sldMk cId="0" sldId="503"/>
        </pc:sldMkLst>
        <pc:spChg chg="add mod">
          <ac:chgData name="Seyedhashem Hamzehzadeh" userId="941f3dfda39db58a" providerId="LiveId" clId="{AF7C731F-ED5D-4B9D-9647-1FD34BC20170}" dt="2026-01-29T00:45:27.428" v="121"/>
          <ac:spMkLst>
            <pc:docMk/>
            <pc:sldMk cId="0" sldId="503"/>
            <ac:spMk id="2" creationId="{0A655D9D-81FE-0396-6D6E-E1337D9C4FE3}"/>
          </ac:spMkLst>
        </pc:spChg>
        <pc:spChg chg="add del">
          <ac:chgData name="Seyedhashem Hamzehzadeh" userId="941f3dfda39db58a" providerId="LiveId" clId="{AF7C731F-ED5D-4B9D-9647-1FD34BC20170}" dt="2026-01-29T02:00:37.172" v="381" actId="22"/>
          <ac:spMkLst>
            <pc:docMk/>
            <pc:sldMk cId="0" sldId="503"/>
            <ac:spMk id="4" creationId="{1F7C9B46-3370-DE2E-FD59-AC36D2C09648}"/>
          </ac:spMkLst>
        </pc:spChg>
        <pc:spChg chg="mod">
          <ac:chgData name="Seyedhashem Hamzehzadeh" userId="941f3dfda39db58a" providerId="LiveId" clId="{AF7C731F-ED5D-4B9D-9647-1FD34BC20170}" dt="2026-01-29T02:01:18.236" v="387" actId="1076"/>
          <ac:spMkLst>
            <pc:docMk/>
            <pc:sldMk cId="0" sldId="503"/>
            <ac:spMk id="17410" creationId="{E3B637B4-1BDA-414E-AB7B-6354E561BAF2}"/>
          </ac:spMkLst>
        </pc:spChg>
        <pc:spChg chg="add del mod">
          <ac:chgData name="Seyedhashem Hamzehzadeh" userId="941f3dfda39db58a" providerId="LiveId" clId="{AF7C731F-ED5D-4B9D-9647-1FD34BC20170}" dt="2026-01-29T02:01:45.355" v="391" actId="403"/>
          <ac:spMkLst>
            <pc:docMk/>
            <pc:sldMk cId="0" sldId="503"/>
            <ac:spMk id="17411" creationId="{4D7FFA59-675A-AECE-97B0-594602FE7C66}"/>
          </ac:spMkLst>
        </pc:spChg>
      </pc:sldChg>
      <pc:sldChg chg="addSp delSp modSp add mod">
        <pc:chgData name="Seyedhashem Hamzehzadeh" userId="941f3dfda39db58a" providerId="LiveId" clId="{AF7C731F-ED5D-4B9D-9647-1FD34BC20170}" dt="2026-01-29T02:00:39.801" v="386" actId="26606"/>
        <pc:sldMkLst>
          <pc:docMk/>
          <pc:sldMk cId="0" sldId="504"/>
        </pc:sldMkLst>
        <pc:spChg chg="add del mod">
          <ac:chgData name="Seyedhashem Hamzehzadeh" userId="941f3dfda39db58a" providerId="LiveId" clId="{AF7C731F-ED5D-4B9D-9647-1FD34BC20170}" dt="2026-01-29T02:00:39.801" v="386" actId="26606"/>
          <ac:spMkLst>
            <pc:docMk/>
            <pc:sldMk cId="0" sldId="504"/>
            <ac:spMk id="2" creationId="{1499E2A5-6858-5166-6AA6-B401C97EF870}"/>
          </ac:spMkLst>
        </pc:spChg>
        <pc:spChg chg="add mod">
          <ac:chgData name="Seyedhashem Hamzehzadeh" userId="941f3dfda39db58a" providerId="LiveId" clId="{AF7C731F-ED5D-4B9D-9647-1FD34BC20170}" dt="2026-01-29T00:45:29.388" v="122"/>
          <ac:spMkLst>
            <pc:docMk/>
            <pc:sldMk cId="0" sldId="504"/>
            <ac:spMk id="3" creationId="{8C65DA7D-C49D-B659-9810-EB340F4E66E4}"/>
          </ac:spMkLst>
        </pc:spChg>
        <pc:graphicFrameChg chg="add del">
          <ac:chgData name="Seyedhashem Hamzehzadeh" userId="941f3dfda39db58a" providerId="LiveId" clId="{AF7C731F-ED5D-4B9D-9647-1FD34BC20170}" dt="2026-01-29T01:58:54.684" v="366" actId="26606"/>
          <ac:graphicFrameMkLst>
            <pc:docMk/>
            <pc:sldMk cId="0" sldId="504"/>
            <ac:graphicFrameMk id="6" creationId="{20E4920C-F0AD-39A4-53CB-B6C467241F3D}"/>
          </ac:graphicFrameMkLst>
        </pc:graphicFrameChg>
        <pc:graphicFrameChg chg="add del">
          <ac:chgData name="Seyedhashem Hamzehzadeh" userId="941f3dfda39db58a" providerId="LiveId" clId="{AF7C731F-ED5D-4B9D-9647-1FD34BC20170}" dt="2026-01-29T01:58:57.908" v="368" actId="26606"/>
          <ac:graphicFrameMkLst>
            <pc:docMk/>
            <pc:sldMk cId="0" sldId="504"/>
            <ac:graphicFrameMk id="8" creationId="{251F2C59-FBEE-4FB0-0711-137BFC5A729F}"/>
          </ac:graphicFrameMkLst>
        </pc:graphicFrameChg>
        <pc:graphicFrameChg chg="add del">
          <ac:chgData name="Seyedhashem Hamzehzadeh" userId="941f3dfda39db58a" providerId="LiveId" clId="{AF7C731F-ED5D-4B9D-9647-1FD34BC20170}" dt="2026-01-29T02:00:39.801" v="386" actId="26606"/>
          <ac:graphicFrameMkLst>
            <pc:docMk/>
            <pc:sldMk cId="0" sldId="504"/>
            <ac:graphicFrameMk id="10" creationId="{E9C25A35-1F9E-EE72-0FE7-09E7D2763090}"/>
          </ac:graphicFrameMkLst>
        </pc:graphicFrameChg>
        <pc:picChg chg="add mod">
          <ac:chgData name="Seyedhashem Hamzehzadeh" userId="941f3dfda39db58a" providerId="LiveId" clId="{AF7C731F-ED5D-4B9D-9647-1FD34BC20170}" dt="2026-01-29T00:53:48.829" v="162"/>
          <ac:picMkLst>
            <pc:docMk/>
            <pc:sldMk cId="0" sldId="504"/>
            <ac:picMk id="5" creationId="{7BC27750-09FD-5889-1812-6D7A2C52A3CD}"/>
          </ac:picMkLst>
        </pc:picChg>
      </pc:sldChg>
      <pc:sldChg chg="addSp modSp add mod">
        <pc:chgData name="Seyedhashem Hamzehzadeh" userId="941f3dfda39db58a" providerId="LiveId" clId="{AF7C731F-ED5D-4B9D-9647-1FD34BC20170}" dt="2026-01-29T02:02:16.551" v="394" actId="403"/>
        <pc:sldMkLst>
          <pc:docMk/>
          <pc:sldMk cId="0" sldId="505"/>
        </pc:sldMkLst>
        <pc:spChg chg="add mod">
          <ac:chgData name="Seyedhashem Hamzehzadeh" userId="941f3dfda39db58a" providerId="LiveId" clId="{AF7C731F-ED5D-4B9D-9647-1FD34BC20170}" dt="2026-01-29T00:46:52.741" v="131"/>
          <ac:spMkLst>
            <pc:docMk/>
            <pc:sldMk cId="0" sldId="505"/>
            <ac:spMk id="2" creationId="{60B240F8-64DA-BBEA-BCEF-D47397F59198}"/>
          </ac:spMkLst>
        </pc:spChg>
        <pc:spChg chg="mod">
          <ac:chgData name="Seyedhashem Hamzehzadeh" userId="941f3dfda39db58a" providerId="LiveId" clId="{AF7C731F-ED5D-4B9D-9647-1FD34BC20170}" dt="2026-01-29T02:02:16.551" v="394" actId="403"/>
          <ac:spMkLst>
            <pc:docMk/>
            <pc:sldMk cId="0" sldId="505"/>
            <ac:spMk id="19458" creationId="{B3A93B31-FF9D-32D5-5F60-F543B6D0ADEB}"/>
          </ac:spMkLst>
        </pc:spChg>
      </pc:sldChg>
      <pc:sldChg chg="addSp modSp add mod">
        <pc:chgData name="Seyedhashem Hamzehzadeh" userId="941f3dfda39db58a" providerId="LiveId" clId="{AF7C731F-ED5D-4B9D-9647-1FD34BC20170}" dt="2026-01-29T01:05:15.032" v="203" actId="113"/>
        <pc:sldMkLst>
          <pc:docMk/>
          <pc:sldMk cId="0" sldId="506"/>
        </pc:sldMkLst>
        <pc:spChg chg="add mod">
          <ac:chgData name="Seyedhashem Hamzehzadeh" userId="941f3dfda39db58a" providerId="LiveId" clId="{AF7C731F-ED5D-4B9D-9647-1FD34BC20170}" dt="2026-01-29T00:55:12.170" v="181"/>
          <ac:spMkLst>
            <pc:docMk/>
            <pc:sldMk cId="0" sldId="506"/>
            <ac:spMk id="2" creationId="{CF85FEFA-AB38-6288-2595-27375CB75C23}"/>
          </ac:spMkLst>
        </pc:spChg>
        <pc:spChg chg="mod">
          <ac:chgData name="Seyedhashem Hamzehzadeh" userId="941f3dfda39db58a" providerId="LiveId" clId="{AF7C731F-ED5D-4B9D-9647-1FD34BC20170}" dt="2026-01-29T01:05:15.032" v="203" actId="113"/>
          <ac:spMkLst>
            <pc:docMk/>
            <pc:sldMk cId="0" sldId="506"/>
            <ac:spMk id="20482" creationId="{1DCC7906-DA17-FB2E-81B9-7A8350EDB0AA}"/>
          </ac:spMkLst>
        </pc:spChg>
      </pc:sldChg>
      <pc:sldChg chg="addSp delSp modSp add del mod setBg">
        <pc:chgData name="Seyedhashem Hamzehzadeh" userId="941f3dfda39db58a" providerId="LiveId" clId="{AF7C731F-ED5D-4B9D-9647-1FD34BC20170}" dt="2026-01-29T01:43:42.909" v="340" actId="47"/>
        <pc:sldMkLst>
          <pc:docMk/>
          <pc:sldMk cId="0" sldId="508"/>
        </pc:sldMkLst>
        <pc:spChg chg="add mod">
          <ac:chgData name="Seyedhashem Hamzehzadeh" userId="941f3dfda39db58a" providerId="LiveId" clId="{AF7C731F-ED5D-4B9D-9647-1FD34BC20170}" dt="2026-01-29T00:58:02.008" v="200"/>
          <ac:spMkLst>
            <pc:docMk/>
            <pc:sldMk cId="0" sldId="508"/>
            <ac:spMk id="2" creationId="{DAEE0498-78DF-D8A7-FBB3-77B4BD15AD89}"/>
          </ac:spMkLst>
        </pc:spChg>
        <pc:spChg chg="del mod">
          <ac:chgData name="Seyedhashem Hamzehzadeh" userId="941f3dfda39db58a" providerId="LiveId" clId="{AF7C731F-ED5D-4B9D-9647-1FD34BC20170}" dt="2026-01-29T00:57:59.634" v="199" actId="478"/>
          <ac:spMkLst>
            <pc:docMk/>
            <pc:sldMk cId="0" sldId="508"/>
            <ac:spMk id="161793" creationId="{7E06EE24-13F9-2CDF-DF59-554A6BCBAD54}"/>
          </ac:spMkLst>
        </pc:spChg>
        <pc:picChg chg="add mod">
          <ac:chgData name="Seyedhashem Hamzehzadeh" userId="941f3dfda39db58a" providerId="LiveId" clId="{AF7C731F-ED5D-4B9D-9647-1FD34BC20170}" dt="2026-01-29T01:23:15.780" v="246" actId="1076"/>
          <ac:picMkLst>
            <pc:docMk/>
            <pc:sldMk cId="0" sldId="508"/>
            <ac:picMk id="4" creationId="{E4F0C493-71C1-EC1D-2810-B7D17FEC5F70}"/>
          </ac:picMkLst>
        </pc:picChg>
      </pc:sldChg>
      <pc:sldChg chg="add del">
        <pc:chgData name="Seyedhashem Hamzehzadeh" userId="941f3dfda39db58a" providerId="LiveId" clId="{AF7C731F-ED5D-4B9D-9647-1FD34BC20170}" dt="2026-01-29T01:43:36.365" v="333" actId="47"/>
        <pc:sldMkLst>
          <pc:docMk/>
          <pc:sldMk cId="0" sldId="512"/>
        </pc:sldMkLst>
      </pc:sldChg>
      <pc:sldChg chg="addSp delSp modSp add del mod setBg">
        <pc:chgData name="Seyedhashem Hamzehzadeh" userId="941f3dfda39db58a" providerId="LiveId" clId="{AF7C731F-ED5D-4B9D-9647-1FD34BC20170}" dt="2026-01-29T01:43:43.608" v="342" actId="47"/>
        <pc:sldMkLst>
          <pc:docMk/>
          <pc:sldMk cId="0" sldId="513"/>
        </pc:sldMkLst>
        <pc:spChg chg="add mod">
          <ac:chgData name="Seyedhashem Hamzehzadeh" userId="941f3dfda39db58a" providerId="LiveId" clId="{AF7C731F-ED5D-4B9D-9647-1FD34BC20170}" dt="2026-01-29T01:20:21.358" v="238"/>
          <ac:spMkLst>
            <pc:docMk/>
            <pc:sldMk cId="0" sldId="513"/>
            <ac:spMk id="6" creationId="{B66F1FE1-C8BB-F412-A152-0731A03E8EB8}"/>
          </ac:spMkLst>
        </pc:spChg>
        <pc:picChg chg="add mod">
          <ac:chgData name="Seyedhashem Hamzehzadeh" userId="941f3dfda39db58a" providerId="LiveId" clId="{AF7C731F-ED5D-4B9D-9647-1FD34BC20170}" dt="2026-01-29T01:19:50.578" v="232"/>
          <ac:picMkLst>
            <pc:docMk/>
            <pc:sldMk cId="0" sldId="513"/>
            <ac:picMk id="3" creationId="{17BEB24B-C3A1-73F1-D35B-19148AA57938}"/>
          </ac:picMkLst>
        </pc:picChg>
        <pc:picChg chg="add mod">
          <ac:chgData name="Seyedhashem Hamzehzadeh" userId="941f3dfda39db58a" providerId="LiveId" clId="{AF7C731F-ED5D-4B9D-9647-1FD34BC20170}" dt="2026-01-29T01:19:58.812" v="237" actId="26606"/>
          <ac:picMkLst>
            <pc:docMk/>
            <pc:sldMk cId="0" sldId="513"/>
            <ac:picMk id="5" creationId="{460D0349-1406-E3E5-D83B-995408211D38}"/>
          </ac:picMkLst>
        </pc:picChg>
        <pc:picChg chg="del">
          <ac:chgData name="Seyedhashem Hamzehzadeh" userId="941f3dfda39db58a" providerId="LiveId" clId="{AF7C731F-ED5D-4B9D-9647-1FD34BC20170}" dt="2026-01-29T01:19:55.198" v="233" actId="478"/>
          <ac:picMkLst>
            <pc:docMk/>
            <pc:sldMk cId="0" sldId="513"/>
            <ac:picMk id="24578" creationId="{7DE28C36-CB25-8EC4-7BE5-099CF14CD3BF}"/>
          </ac:picMkLst>
        </pc:picChg>
      </pc:sldChg>
      <pc:sldChg chg="addSp delSp modSp add del mod">
        <pc:chgData name="Seyedhashem Hamzehzadeh" userId="941f3dfda39db58a" providerId="LiveId" clId="{AF7C731F-ED5D-4B9D-9647-1FD34BC20170}" dt="2026-01-29T01:43:45.162" v="344" actId="47"/>
        <pc:sldMkLst>
          <pc:docMk/>
          <pc:sldMk cId="0" sldId="514"/>
        </pc:sldMkLst>
        <pc:spChg chg="add mod">
          <ac:chgData name="Seyedhashem Hamzehzadeh" userId="941f3dfda39db58a" providerId="LiveId" clId="{AF7C731F-ED5D-4B9D-9647-1FD34BC20170}" dt="2026-01-29T01:28:43.234" v="275"/>
          <ac:spMkLst>
            <pc:docMk/>
            <pc:sldMk cId="0" sldId="514"/>
            <ac:spMk id="2" creationId="{3905F803-C96A-76BC-1E0C-F0A658CF64E1}"/>
          </ac:spMkLst>
        </pc:spChg>
        <pc:spChg chg="mod">
          <ac:chgData name="Seyedhashem Hamzehzadeh" userId="941f3dfda39db58a" providerId="LiveId" clId="{AF7C731F-ED5D-4B9D-9647-1FD34BC20170}" dt="2026-01-29T01:28:01.579" v="270" actId="1076"/>
          <ac:spMkLst>
            <pc:docMk/>
            <pc:sldMk cId="0" sldId="514"/>
            <ac:spMk id="28674" creationId="{80F720D5-B893-E5D7-7A20-CEA7244D8416}"/>
          </ac:spMkLst>
        </pc:spChg>
        <pc:spChg chg="del mod">
          <ac:chgData name="Seyedhashem Hamzehzadeh" userId="941f3dfda39db58a" providerId="LiveId" clId="{AF7C731F-ED5D-4B9D-9647-1FD34BC20170}" dt="2026-01-29T01:27:45.729" v="268" actId="478"/>
          <ac:spMkLst>
            <pc:docMk/>
            <pc:sldMk cId="0" sldId="514"/>
            <ac:spMk id="28675" creationId="{9F0E3F83-AF1F-8B5C-EEEB-C55C17D465E4}"/>
          </ac:spMkLst>
        </pc:spChg>
      </pc:sldChg>
      <pc:sldChg chg="add del">
        <pc:chgData name="Seyedhashem Hamzehzadeh" userId="941f3dfda39db58a" providerId="LiveId" clId="{AF7C731F-ED5D-4B9D-9647-1FD34BC20170}" dt="2026-01-29T01:36:26.634" v="286" actId="47"/>
        <pc:sldMkLst>
          <pc:docMk/>
          <pc:sldMk cId="0" sldId="515"/>
        </pc:sldMkLst>
      </pc:sldChg>
      <pc:sldChg chg="add del">
        <pc:chgData name="Seyedhashem Hamzehzadeh" userId="941f3dfda39db58a" providerId="LiveId" clId="{AF7C731F-ED5D-4B9D-9647-1FD34BC20170}" dt="2026-01-29T01:36:28.495" v="287" actId="47"/>
        <pc:sldMkLst>
          <pc:docMk/>
          <pc:sldMk cId="0" sldId="516"/>
        </pc:sldMkLst>
      </pc:sldChg>
      <pc:sldChg chg="modSp add del mod">
        <pc:chgData name="Seyedhashem Hamzehzadeh" userId="941f3dfda39db58a" providerId="LiveId" clId="{AF7C731F-ED5D-4B9D-9647-1FD34BC20170}" dt="2026-01-29T01:36:29.345" v="288" actId="47"/>
        <pc:sldMkLst>
          <pc:docMk/>
          <pc:sldMk cId="0" sldId="517"/>
        </pc:sldMkLst>
        <pc:spChg chg="mod">
          <ac:chgData name="Seyedhashem Hamzehzadeh" userId="941f3dfda39db58a" providerId="LiveId" clId="{AF7C731F-ED5D-4B9D-9647-1FD34BC20170}" dt="2026-01-29T00:29:28.252" v="97" actId="27636"/>
          <ac:spMkLst>
            <pc:docMk/>
            <pc:sldMk cId="0" sldId="517"/>
            <ac:spMk id="31746" creationId="{D1CFDDF3-8E3C-4E68-93B3-3AA3CF6B50F8}"/>
          </ac:spMkLst>
        </pc:spChg>
      </pc:sldChg>
      <pc:sldChg chg="modSp add del mod">
        <pc:chgData name="Seyedhashem Hamzehzadeh" userId="941f3dfda39db58a" providerId="LiveId" clId="{AF7C731F-ED5D-4B9D-9647-1FD34BC20170}" dt="2026-01-29T01:36:30.159" v="289" actId="47"/>
        <pc:sldMkLst>
          <pc:docMk/>
          <pc:sldMk cId="0" sldId="518"/>
        </pc:sldMkLst>
        <pc:spChg chg="mod">
          <ac:chgData name="Seyedhashem Hamzehzadeh" userId="941f3dfda39db58a" providerId="LiveId" clId="{AF7C731F-ED5D-4B9D-9647-1FD34BC20170}" dt="2026-01-29T00:29:28.254" v="98" actId="27636"/>
          <ac:spMkLst>
            <pc:docMk/>
            <pc:sldMk cId="0" sldId="518"/>
            <ac:spMk id="32770" creationId="{55B1A88A-C4A1-2F8C-1D35-18810AA25474}"/>
          </ac:spMkLst>
        </pc:spChg>
      </pc:sldChg>
      <pc:sldChg chg="add del">
        <pc:chgData name="Seyedhashem Hamzehzadeh" userId="941f3dfda39db58a" providerId="LiveId" clId="{AF7C731F-ED5D-4B9D-9647-1FD34BC20170}" dt="2026-01-29T01:36:33.693" v="290" actId="47"/>
        <pc:sldMkLst>
          <pc:docMk/>
          <pc:sldMk cId="0" sldId="519"/>
        </pc:sldMkLst>
      </pc:sldChg>
      <pc:sldChg chg="add del">
        <pc:chgData name="Seyedhashem Hamzehzadeh" userId="941f3dfda39db58a" providerId="LiveId" clId="{AF7C731F-ED5D-4B9D-9647-1FD34BC20170}" dt="2026-01-29T01:36:34.654" v="291" actId="47"/>
        <pc:sldMkLst>
          <pc:docMk/>
          <pc:sldMk cId="0" sldId="520"/>
        </pc:sldMkLst>
      </pc:sldChg>
      <pc:sldChg chg="modSp add del mod">
        <pc:chgData name="Seyedhashem Hamzehzadeh" userId="941f3dfda39db58a" providerId="LiveId" clId="{AF7C731F-ED5D-4B9D-9647-1FD34BC20170}" dt="2026-01-29T01:36:35.445" v="292" actId="47"/>
        <pc:sldMkLst>
          <pc:docMk/>
          <pc:sldMk cId="0" sldId="521"/>
        </pc:sldMkLst>
        <pc:spChg chg="mod">
          <ac:chgData name="Seyedhashem Hamzehzadeh" userId="941f3dfda39db58a" providerId="LiveId" clId="{AF7C731F-ED5D-4B9D-9647-1FD34BC20170}" dt="2026-01-29T00:29:28.263" v="99" actId="27636"/>
          <ac:spMkLst>
            <pc:docMk/>
            <pc:sldMk cId="0" sldId="521"/>
            <ac:spMk id="35843" creationId="{52836AB9-CBD3-A4F4-5F52-5C163F3A7FDA}"/>
          </ac:spMkLst>
        </pc:spChg>
      </pc:sldChg>
      <pc:sldChg chg="add del">
        <pc:chgData name="Seyedhashem Hamzehzadeh" userId="941f3dfda39db58a" providerId="LiveId" clId="{AF7C731F-ED5D-4B9D-9647-1FD34BC20170}" dt="2026-01-29T01:36:36.297" v="293" actId="47"/>
        <pc:sldMkLst>
          <pc:docMk/>
          <pc:sldMk cId="0" sldId="522"/>
        </pc:sldMkLst>
      </pc:sldChg>
      <pc:sldChg chg="add del">
        <pc:chgData name="Seyedhashem Hamzehzadeh" userId="941f3dfda39db58a" providerId="LiveId" clId="{AF7C731F-ED5D-4B9D-9647-1FD34BC20170}" dt="2026-01-29T01:43:29.614" v="319" actId="47"/>
        <pc:sldMkLst>
          <pc:docMk/>
          <pc:sldMk cId="0" sldId="523"/>
        </pc:sldMkLst>
      </pc:sldChg>
      <pc:sldChg chg="addSp modSp add mod">
        <pc:chgData name="Seyedhashem Hamzehzadeh" userId="941f3dfda39db58a" providerId="LiveId" clId="{AF7C731F-ED5D-4B9D-9647-1FD34BC20170}" dt="2026-01-29T00:56:39.919" v="196" actId="12"/>
        <pc:sldMkLst>
          <pc:docMk/>
          <pc:sldMk cId="0" sldId="525"/>
        </pc:sldMkLst>
        <pc:spChg chg="add mod">
          <ac:chgData name="Seyedhashem Hamzehzadeh" userId="941f3dfda39db58a" providerId="LiveId" clId="{AF7C731F-ED5D-4B9D-9647-1FD34BC20170}" dt="2026-01-29T00:55:58.105" v="182"/>
          <ac:spMkLst>
            <pc:docMk/>
            <pc:sldMk cId="0" sldId="525"/>
            <ac:spMk id="2" creationId="{DFDC85A7-6EDA-CD78-B3B6-182FC4F590C5}"/>
          </ac:spMkLst>
        </pc:spChg>
        <pc:spChg chg="mod">
          <ac:chgData name="Seyedhashem Hamzehzadeh" userId="941f3dfda39db58a" providerId="LiveId" clId="{AF7C731F-ED5D-4B9D-9647-1FD34BC20170}" dt="2026-01-29T00:56:39.919" v="196" actId="12"/>
          <ac:spMkLst>
            <pc:docMk/>
            <pc:sldMk cId="0" sldId="525"/>
            <ac:spMk id="21507" creationId="{6FFF1BFD-604B-B879-F1C4-6009E8B2C2E8}"/>
          </ac:spMkLst>
        </pc:spChg>
      </pc:sldChg>
      <pc:sldChg chg="addSp modSp add mod">
        <pc:chgData name="Seyedhashem Hamzehzadeh" userId="941f3dfda39db58a" providerId="LiveId" clId="{AF7C731F-ED5D-4B9D-9647-1FD34BC20170}" dt="2026-01-29T00:25:51.684" v="93"/>
        <pc:sldMkLst>
          <pc:docMk/>
          <pc:sldMk cId="0" sldId="529"/>
        </pc:sldMkLst>
        <pc:spChg chg="add mod">
          <ac:chgData name="Seyedhashem Hamzehzadeh" userId="941f3dfda39db58a" providerId="LiveId" clId="{AF7C731F-ED5D-4B9D-9647-1FD34BC20170}" dt="2026-01-29T00:25:51.684" v="93"/>
          <ac:spMkLst>
            <pc:docMk/>
            <pc:sldMk cId="0" sldId="529"/>
            <ac:spMk id="2" creationId="{44B5AD5B-86A3-FA35-2891-B7CB00F14C6F}"/>
          </ac:spMkLst>
        </pc:spChg>
        <pc:spChg chg="mod">
          <ac:chgData name="Seyedhashem Hamzehzadeh" userId="941f3dfda39db58a" providerId="LiveId" clId="{AF7C731F-ED5D-4B9D-9647-1FD34BC20170}" dt="2026-01-29T00:24:32.358" v="84" actId="15"/>
          <ac:spMkLst>
            <pc:docMk/>
            <pc:sldMk cId="0" sldId="529"/>
            <ac:spMk id="14339" creationId="{87C877C9-ADFD-2FCD-D33F-A13813B5190E}"/>
          </ac:spMkLst>
        </pc:spChg>
      </pc:sldChg>
      <pc:sldChg chg="addSp modSp add mod">
        <pc:chgData name="Seyedhashem Hamzehzadeh" userId="941f3dfda39db58a" providerId="LiveId" clId="{AF7C731F-ED5D-4B9D-9647-1FD34BC20170}" dt="2026-01-29T00:23:20.183" v="79" actId="113"/>
        <pc:sldMkLst>
          <pc:docMk/>
          <pc:sldMk cId="0" sldId="530"/>
        </pc:sldMkLst>
        <pc:spChg chg="add mod">
          <ac:chgData name="Seyedhashem Hamzehzadeh" userId="941f3dfda39db58a" providerId="LiveId" clId="{AF7C731F-ED5D-4B9D-9647-1FD34BC20170}" dt="2026-01-29T00:20:09.028" v="25"/>
          <ac:spMkLst>
            <pc:docMk/>
            <pc:sldMk cId="0" sldId="530"/>
            <ac:spMk id="2" creationId="{5B1E58A1-C4A2-7BDA-F718-2EF62F7534DD}"/>
          </ac:spMkLst>
        </pc:spChg>
        <pc:spChg chg="mod">
          <ac:chgData name="Seyedhashem Hamzehzadeh" userId="941f3dfda39db58a" providerId="LiveId" clId="{AF7C731F-ED5D-4B9D-9647-1FD34BC20170}" dt="2026-01-29T00:23:20.183" v="79" actId="113"/>
          <ac:spMkLst>
            <pc:docMk/>
            <pc:sldMk cId="0" sldId="530"/>
            <ac:spMk id="3" creationId="{DD983F77-75D2-10D8-3C3D-A9FBDBA60F62}"/>
          </ac:spMkLst>
        </pc:spChg>
      </pc:sldChg>
      <pc:sldChg chg="addSp delSp modSp add mod setBg">
        <pc:chgData name="Seyedhashem Hamzehzadeh" userId="941f3dfda39db58a" providerId="LiveId" clId="{AF7C731F-ED5D-4B9D-9647-1FD34BC20170}" dt="2026-01-29T01:50:40.067" v="364" actId="1076"/>
        <pc:sldMkLst>
          <pc:docMk/>
          <pc:sldMk cId="0" sldId="531"/>
        </pc:sldMkLst>
        <pc:spChg chg="add mod">
          <ac:chgData name="Seyedhashem Hamzehzadeh" userId="941f3dfda39db58a" providerId="LiveId" clId="{AF7C731F-ED5D-4B9D-9647-1FD34BC20170}" dt="2026-01-29T01:47:39.739" v="352" actId="26606"/>
          <ac:spMkLst>
            <pc:docMk/>
            <pc:sldMk cId="0" sldId="531"/>
            <ac:spMk id="2" creationId="{2628F15F-CB27-FF7C-1567-B0CA1A382F99}"/>
          </ac:spMkLst>
        </pc:spChg>
        <pc:spChg chg="del mod">
          <ac:chgData name="Seyedhashem Hamzehzadeh" userId="941f3dfda39db58a" providerId="LiveId" clId="{AF7C731F-ED5D-4B9D-9647-1FD34BC20170}" dt="2026-01-29T01:47:20.616" v="348" actId="478"/>
          <ac:spMkLst>
            <pc:docMk/>
            <pc:sldMk cId="0" sldId="531"/>
            <ac:spMk id="3" creationId="{74429117-3223-0F80-F945-E59C6BDEFC35}"/>
          </ac:spMkLst>
        </pc:spChg>
        <pc:spChg chg="add">
          <ac:chgData name="Seyedhashem Hamzehzadeh" userId="941f3dfda39db58a" providerId="LiveId" clId="{AF7C731F-ED5D-4B9D-9647-1FD34BC20170}" dt="2026-01-29T01:47:23.512" v="349"/>
          <ac:spMkLst>
            <pc:docMk/>
            <pc:sldMk cId="0" sldId="531"/>
            <ac:spMk id="4" creationId="{5EDFA706-9B0F-FF51-6AF2-B8E40B0DCCCC}"/>
          </ac:spMkLst>
        </pc:spChg>
        <pc:spChg chg="add del mod">
          <ac:chgData name="Seyedhashem Hamzehzadeh" userId="941f3dfda39db58a" providerId="LiveId" clId="{AF7C731F-ED5D-4B9D-9647-1FD34BC20170}" dt="2026-01-29T01:50:09.919" v="359" actId="478"/>
          <ac:spMkLst>
            <pc:docMk/>
            <pc:sldMk cId="0" sldId="531"/>
            <ac:spMk id="7" creationId="{01D2948C-8F77-8429-9517-097DF6A8C608}"/>
          </ac:spMkLst>
        </pc:spChg>
        <pc:spChg chg="add">
          <ac:chgData name="Seyedhashem Hamzehzadeh" userId="941f3dfda39db58a" providerId="LiveId" clId="{AF7C731F-ED5D-4B9D-9647-1FD34BC20170}" dt="2026-01-29T01:50:13.260" v="360"/>
          <ac:spMkLst>
            <pc:docMk/>
            <pc:sldMk cId="0" sldId="531"/>
            <ac:spMk id="8" creationId="{8AE55B63-2042-F152-B95D-49C57ADB2542}"/>
          </ac:spMkLst>
        </pc:spChg>
        <pc:spChg chg="del mod">
          <ac:chgData name="Seyedhashem Hamzehzadeh" userId="941f3dfda39db58a" providerId="LiveId" clId="{AF7C731F-ED5D-4B9D-9647-1FD34BC20170}" dt="2026-01-29T01:50:01.515" v="358" actId="478"/>
          <ac:spMkLst>
            <pc:docMk/>
            <pc:sldMk cId="0" sldId="531"/>
            <ac:spMk id="15362" creationId="{7D38A844-47CD-D53F-80C9-36EC4B49A6BB}"/>
          </ac:spMkLst>
        </pc:spChg>
        <pc:spChg chg="add del">
          <ac:chgData name="Seyedhashem Hamzehzadeh" userId="941f3dfda39db58a" providerId="LiveId" clId="{AF7C731F-ED5D-4B9D-9647-1FD34BC20170}" dt="2026-01-29T01:47:39.739" v="352" actId="26606"/>
          <ac:spMkLst>
            <pc:docMk/>
            <pc:sldMk cId="0" sldId="531"/>
            <ac:spMk id="15367" creationId="{026A84AF-6F58-471A-BF1F-10D8C03511C4}"/>
          </ac:spMkLst>
        </pc:spChg>
        <pc:picChg chg="add del mod">
          <ac:chgData name="Seyedhashem Hamzehzadeh" userId="941f3dfda39db58a" providerId="LiveId" clId="{AF7C731F-ED5D-4B9D-9647-1FD34BC20170}" dt="2026-01-29T01:49:57.063" v="357" actId="478"/>
          <ac:picMkLst>
            <pc:docMk/>
            <pc:sldMk cId="0" sldId="531"/>
            <ac:picMk id="5" creationId="{2D4B8342-6A9F-F8ED-74E5-60CD971459E1}"/>
          </ac:picMkLst>
        </pc:picChg>
        <pc:picChg chg="add mod">
          <ac:chgData name="Seyedhashem Hamzehzadeh" userId="941f3dfda39db58a" providerId="LiveId" clId="{AF7C731F-ED5D-4B9D-9647-1FD34BC20170}" dt="2026-01-29T01:50:40.067" v="364" actId="1076"/>
          <ac:picMkLst>
            <pc:docMk/>
            <pc:sldMk cId="0" sldId="531"/>
            <ac:picMk id="9" creationId="{9C717EFF-0C46-FAE2-5BE2-EBCE4F435FD2}"/>
          </ac:picMkLst>
        </pc:picChg>
      </pc:sldChg>
      <pc:sldChg chg="addSp delSp modSp new mod setBg">
        <pc:chgData name="Seyedhashem Hamzehzadeh" userId="941f3dfda39db58a" providerId="LiveId" clId="{AF7C731F-ED5D-4B9D-9647-1FD34BC20170}" dt="2026-01-29T01:11:57.720" v="224" actId="1076"/>
        <pc:sldMkLst>
          <pc:docMk/>
          <pc:sldMk cId="3651767182" sldId="532"/>
        </pc:sldMkLst>
        <pc:spChg chg="add mod">
          <ac:chgData name="Seyedhashem Hamzehzadeh" userId="941f3dfda39db58a" providerId="LiveId" clId="{AF7C731F-ED5D-4B9D-9647-1FD34BC20170}" dt="2026-01-29T00:54:55.757" v="180"/>
          <ac:spMkLst>
            <pc:docMk/>
            <pc:sldMk cId="3651767182" sldId="532"/>
            <ac:spMk id="4" creationId="{3EC1C129-634E-79A6-5407-84AAEA923596}"/>
          </ac:spMkLst>
        </pc:spChg>
        <pc:spChg chg="add del">
          <ac:chgData name="Seyedhashem Hamzehzadeh" userId="941f3dfda39db58a" providerId="LiveId" clId="{AF7C731F-ED5D-4B9D-9647-1FD34BC20170}" dt="2026-01-29T00:54:10.804" v="168" actId="26606"/>
          <ac:spMkLst>
            <pc:docMk/>
            <pc:sldMk cId="3651767182" sldId="532"/>
            <ac:spMk id="8" creationId="{AB8C311F-7253-4AED-9701-7FC0708C41C7}"/>
          </ac:spMkLst>
        </pc:spChg>
        <pc:spChg chg="add del">
          <ac:chgData name="Seyedhashem Hamzehzadeh" userId="941f3dfda39db58a" providerId="LiveId" clId="{AF7C731F-ED5D-4B9D-9647-1FD34BC20170}" dt="2026-01-29T00:54:10.804" v="168" actId="26606"/>
          <ac:spMkLst>
            <pc:docMk/>
            <pc:sldMk cId="3651767182" sldId="532"/>
            <ac:spMk id="10" creationId="{E2384209-CB15-4CDF-9D31-C44FD9A3F20D}"/>
          </ac:spMkLst>
        </pc:spChg>
        <pc:spChg chg="add del">
          <ac:chgData name="Seyedhashem Hamzehzadeh" userId="941f3dfda39db58a" providerId="LiveId" clId="{AF7C731F-ED5D-4B9D-9647-1FD34BC20170}" dt="2026-01-29T00:54:10.804" v="168" actId="26606"/>
          <ac:spMkLst>
            <pc:docMk/>
            <pc:sldMk cId="3651767182" sldId="532"/>
            <ac:spMk id="12" creationId="{2633B3B5-CC90-43F0-8714-D31D1F3F0209}"/>
          </ac:spMkLst>
        </pc:spChg>
        <pc:spChg chg="add del">
          <ac:chgData name="Seyedhashem Hamzehzadeh" userId="941f3dfda39db58a" providerId="LiveId" clId="{AF7C731F-ED5D-4B9D-9647-1FD34BC20170}" dt="2026-01-29T00:54:10.804" v="168" actId="26606"/>
          <ac:spMkLst>
            <pc:docMk/>
            <pc:sldMk cId="3651767182" sldId="532"/>
            <ac:spMk id="14" creationId="{A8D57A06-A426-446D-B02C-A2DC6B62E45E}"/>
          </ac:spMkLst>
        </pc:spChg>
        <pc:spChg chg="add del">
          <ac:chgData name="Seyedhashem Hamzehzadeh" userId="941f3dfda39db58a" providerId="LiveId" clId="{AF7C731F-ED5D-4B9D-9647-1FD34BC20170}" dt="2026-01-29T00:54:13.924" v="170" actId="26606"/>
          <ac:spMkLst>
            <pc:docMk/>
            <pc:sldMk cId="3651767182" sldId="532"/>
            <ac:spMk id="16" creationId="{5D9FC6AC-4A12-4825-8ABE-0732B8EF4D16}"/>
          </ac:spMkLst>
        </pc:spChg>
        <pc:spChg chg="add del">
          <ac:chgData name="Seyedhashem Hamzehzadeh" userId="941f3dfda39db58a" providerId="LiveId" clId="{AF7C731F-ED5D-4B9D-9647-1FD34BC20170}" dt="2026-01-29T00:54:30.258" v="174" actId="26606"/>
          <ac:spMkLst>
            <pc:docMk/>
            <pc:sldMk cId="3651767182" sldId="532"/>
            <ac:spMk id="20" creationId="{57845966-6EFC-468A-9CC7-BAB4B95854E7}"/>
          </ac:spMkLst>
        </pc:spChg>
        <pc:spChg chg="add del">
          <ac:chgData name="Seyedhashem Hamzehzadeh" userId="941f3dfda39db58a" providerId="LiveId" clId="{AF7C731F-ED5D-4B9D-9647-1FD34BC20170}" dt="2026-01-29T00:54:30.258" v="174" actId="26606"/>
          <ac:spMkLst>
            <pc:docMk/>
            <pc:sldMk cId="3651767182" sldId="532"/>
            <ac:spMk id="22" creationId="{ADAD1991-FFD1-4E94-ABAB-7560D33008E4}"/>
          </ac:spMkLst>
        </pc:spChg>
        <pc:spChg chg="add del">
          <ac:chgData name="Seyedhashem Hamzehzadeh" userId="941f3dfda39db58a" providerId="LiveId" clId="{AF7C731F-ED5D-4B9D-9647-1FD34BC20170}" dt="2026-01-29T00:54:42.165" v="176" actId="26606"/>
          <ac:spMkLst>
            <pc:docMk/>
            <pc:sldMk cId="3651767182" sldId="532"/>
            <ac:spMk id="24" creationId="{EBB17A8D-9B05-F73E-604D-3FF58B8A170E}"/>
          </ac:spMkLst>
        </pc:spChg>
        <pc:spChg chg="add del">
          <ac:chgData name="Seyedhashem Hamzehzadeh" userId="941f3dfda39db58a" providerId="LiveId" clId="{AF7C731F-ED5D-4B9D-9647-1FD34BC20170}" dt="2026-01-29T00:54:44.702" v="178" actId="26606"/>
          <ac:spMkLst>
            <pc:docMk/>
            <pc:sldMk cId="3651767182" sldId="532"/>
            <ac:spMk id="27" creationId="{AB8C311F-7253-4AED-9701-7FC0708C41C7}"/>
          </ac:spMkLst>
        </pc:spChg>
        <pc:spChg chg="add del">
          <ac:chgData name="Seyedhashem Hamzehzadeh" userId="941f3dfda39db58a" providerId="LiveId" clId="{AF7C731F-ED5D-4B9D-9647-1FD34BC20170}" dt="2026-01-29T00:54:44.702" v="178" actId="26606"/>
          <ac:spMkLst>
            <pc:docMk/>
            <pc:sldMk cId="3651767182" sldId="532"/>
            <ac:spMk id="28" creationId="{E2384209-CB15-4CDF-9D31-C44FD9A3F20D}"/>
          </ac:spMkLst>
        </pc:spChg>
        <pc:spChg chg="add del">
          <ac:chgData name="Seyedhashem Hamzehzadeh" userId="941f3dfda39db58a" providerId="LiveId" clId="{AF7C731F-ED5D-4B9D-9647-1FD34BC20170}" dt="2026-01-29T00:54:44.702" v="178" actId="26606"/>
          <ac:spMkLst>
            <pc:docMk/>
            <pc:sldMk cId="3651767182" sldId="532"/>
            <ac:spMk id="29" creationId="{2633B3B5-CC90-43F0-8714-D31D1F3F0209}"/>
          </ac:spMkLst>
        </pc:spChg>
        <pc:spChg chg="add del">
          <ac:chgData name="Seyedhashem Hamzehzadeh" userId="941f3dfda39db58a" providerId="LiveId" clId="{AF7C731F-ED5D-4B9D-9647-1FD34BC20170}" dt="2026-01-29T00:54:44.702" v="178" actId="26606"/>
          <ac:spMkLst>
            <pc:docMk/>
            <pc:sldMk cId="3651767182" sldId="532"/>
            <ac:spMk id="30" creationId="{A8D57A06-A426-446D-B02C-A2DC6B62E45E}"/>
          </ac:spMkLst>
        </pc:spChg>
        <pc:picChg chg="add mod">
          <ac:chgData name="Seyedhashem Hamzehzadeh" userId="941f3dfda39db58a" providerId="LiveId" clId="{AF7C731F-ED5D-4B9D-9647-1FD34BC20170}" dt="2026-01-29T01:11:57.720" v="224" actId="1076"/>
          <ac:picMkLst>
            <pc:docMk/>
            <pc:sldMk cId="3651767182" sldId="532"/>
            <ac:picMk id="3" creationId="{C66D2B9D-B5BC-30AC-F4B9-B41D1CDAF6FC}"/>
          </ac:picMkLst>
        </pc:picChg>
        <pc:picChg chg="add del">
          <ac:chgData name="Seyedhashem Hamzehzadeh" userId="941f3dfda39db58a" providerId="LiveId" clId="{AF7C731F-ED5D-4B9D-9647-1FD34BC20170}" dt="2026-01-29T00:54:30.258" v="174" actId="26606"/>
          <ac:picMkLst>
            <pc:docMk/>
            <pc:sldMk cId="3651767182" sldId="532"/>
            <ac:picMk id="21" creationId="{75554383-98AF-4A47-BB65-705FAAA4BE6A}"/>
          </ac:picMkLst>
        </pc:picChg>
        <pc:cxnChg chg="add del">
          <ac:chgData name="Seyedhashem Hamzehzadeh" userId="941f3dfda39db58a" providerId="LiveId" clId="{AF7C731F-ED5D-4B9D-9647-1FD34BC20170}" dt="2026-01-29T00:54:24.817" v="172" actId="26606"/>
          <ac:cxnSpMkLst>
            <pc:docMk/>
            <pc:sldMk cId="3651767182" sldId="532"/>
            <ac:cxnSpMk id="18" creationId="{1D2C85F1-A25E-ACF0-F435-AF8D6EFBDCF5}"/>
          </ac:cxnSpMkLst>
        </pc:cxnChg>
        <pc:cxnChg chg="add del">
          <ac:chgData name="Seyedhashem Hamzehzadeh" userId="941f3dfda39db58a" providerId="LiveId" clId="{AF7C731F-ED5D-4B9D-9647-1FD34BC20170}" dt="2026-01-29T00:54:42.165" v="176" actId="26606"/>
          <ac:cxnSpMkLst>
            <pc:docMk/>
            <pc:sldMk cId="3651767182" sldId="532"/>
            <ac:cxnSpMk id="25" creationId="{08671CFF-13CE-4046-6B91-44F30DCCF2E7}"/>
          </ac:cxnSpMkLst>
        </pc:cxnChg>
      </pc:sldChg>
      <pc:sldChg chg="addSp modSp new mod setBg">
        <pc:chgData name="Seyedhashem Hamzehzadeh" userId="941f3dfda39db58a" providerId="LiveId" clId="{AF7C731F-ED5D-4B9D-9647-1FD34BC20170}" dt="2026-01-29T01:12:05.032" v="225" actId="1076"/>
        <pc:sldMkLst>
          <pc:docMk/>
          <pc:sldMk cId="41027704" sldId="533"/>
        </pc:sldMkLst>
        <pc:spChg chg="add">
          <ac:chgData name="Seyedhashem Hamzehzadeh" userId="941f3dfda39db58a" providerId="LiveId" clId="{AF7C731F-ED5D-4B9D-9647-1FD34BC20170}" dt="2026-01-29T01:08:02.846" v="205"/>
          <ac:spMkLst>
            <pc:docMk/>
            <pc:sldMk cId="41027704" sldId="533"/>
            <ac:spMk id="2" creationId="{97930851-FDF5-D363-E0F1-8E06E01D6975}"/>
          </ac:spMkLst>
        </pc:spChg>
        <pc:spChg chg="add mod">
          <ac:chgData name="Seyedhashem Hamzehzadeh" userId="941f3dfda39db58a" providerId="LiveId" clId="{AF7C731F-ED5D-4B9D-9647-1FD34BC20170}" dt="2026-01-29T01:08:44.766" v="210"/>
          <ac:spMkLst>
            <pc:docMk/>
            <pc:sldMk cId="41027704" sldId="533"/>
            <ac:spMk id="5" creationId="{EAA66E3D-5630-19FA-97F4-CF650C45A2A0}"/>
          </ac:spMkLst>
        </pc:spChg>
        <pc:picChg chg="add mod">
          <ac:chgData name="Seyedhashem Hamzehzadeh" userId="941f3dfda39db58a" providerId="LiveId" clId="{AF7C731F-ED5D-4B9D-9647-1FD34BC20170}" dt="2026-01-29T01:12:05.032" v="225" actId="1076"/>
          <ac:picMkLst>
            <pc:docMk/>
            <pc:sldMk cId="41027704" sldId="533"/>
            <ac:picMk id="4" creationId="{42DA5221-6E5E-FB7F-2FFE-152B208CD489}"/>
          </ac:picMkLst>
        </pc:picChg>
      </pc:sldChg>
      <pc:sldChg chg="addSp modSp new mod">
        <pc:chgData name="Seyedhashem Hamzehzadeh" userId="941f3dfda39db58a" providerId="LiveId" clId="{AF7C731F-ED5D-4B9D-9647-1FD34BC20170}" dt="2026-01-29T01:12:11.783" v="226" actId="1076"/>
        <pc:sldMkLst>
          <pc:docMk/>
          <pc:sldMk cId="1963721058" sldId="534"/>
        </pc:sldMkLst>
        <pc:spChg chg="add mod">
          <ac:chgData name="Seyedhashem Hamzehzadeh" userId="941f3dfda39db58a" providerId="LiveId" clId="{AF7C731F-ED5D-4B9D-9647-1FD34BC20170}" dt="2026-01-29T01:09:19.701" v="212"/>
          <ac:spMkLst>
            <pc:docMk/>
            <pc:sldMk cId="1963721058" sldId="534"/>
            <ac:spMk id="2" creationId="{18FB9046-476B-3E57-F5DF-DF0BA964C154}"/>
          </ac:spMkLst>
        </pc:spChg>
        <pc:picChg chg="add mod">
          <ac:chgData name="Seyedhashem Hamzehzadeh" userId="941f3dfda39db58a" providerId="LiveId" clId="{AF7C731F-ED5D-4B9D-9647-1FD34BC20170}" dt="2026-01-29T01:12:11.783" v="226" actId="1076"/>
          <ac:picMkLst>
            <pc:docMk/>
            <pc:sldMk cId="1963721058" sldId="534"/>
            <ac:picMk id="4" creationId="{777E55CD-3C8C-9FFE-4C68-A6D5E5E68940}"/>
          </ac:picMkLst>
        </pc:picChg>
      </pc:sldChg>
    </pc:docChg>
  </pc:docChgLst>
  <pc:docChgLst>
    <pc:chgData name="Seyedhashem Hamzehzadeh" userId="941f3dfda39db58a" providerId="LiveId" clId="{2379C351-655C-475E-A2B9-089C1184FB78}"/>
    <pc:docChg chg="undo redo custSel addSld delSld modSld">
      <pc:chgData name="Seyedhashem Hamzehzadeh" userId="941f3dfda39db58a" providerId="LiveId" clId="{2379C351-655C-475E-A2B9-089C1184FB78}" dt="2026-02-04T00:03:58.339" v="1359"/>
      <pc:docMkLst>
        <pc:docMk/>
      </pc:docMkLst>
      <pc:sldChg chg="modSp">
        <pc:chgData name="Seyedhashem Hamzehzadeh" userId="941f3dfda39db58a" providerId="LiveId" clId="{2379C351-655C-475E-A2B9-089C1184FB78}" dt="2026-02-02T15:13:10.075" v="0"/>
        <pc:sldMkLst>
          <pc:docMk/>
          <pc:sldMk cId="0" sldId="256"/>
        </pc:sldMkLst>
        <pc:spChg chg="mod">
          <ac:chgData name="Seyedhashem Hamzehzadeh" userId="941f3dfda39db58a" providerId="LiveId" clId="{2379C351-655C-475E-A2B9-089C1184FB78}" dt="2026-02-02T15:13:10.075" v="0"/>
          <ac:spMkLst>
            <pc:docMk/>
            <pc:sldMk cId="0" sldId="256"/>
            <ac:spMk id="3" creationId="{00000000-0000-0000-0000-000000000000}"/>
          </ac:spMkLst>
        </pc:spChg>
        <pc:spChg chg="mod">
          <ac:chgData name="Seyedhashem Hamzehzadeh" userId="941f3dfda39db58a" providerId="LiveId" clId="{2379C351-655C-475E-A2B9-089C1184FB78}" dt="2026-02-02T15:13:10.075" v="0"/>
          <ac:spMkLst>
            <pc:docMk/>
            <pc:sldMk cId="0" sldId="256"/>
            <ac:spMk id="4" creationId="{00000000-0000-0000-0000-000000000000}"/>
          </ac:spMkLst>
        </pc:spChg>
      </pc:sldChg>
      <pc:sldChg chg="modSp del">
        <pc:chgData name="Seyedhashem Hamzehzadeh" userId="941f3dfda39db58a" providerId="LiveId" clId="{2379C351-655C-475E-A2B9-089C1184FB78}" dt="2026-02-02T17:03:57.359" v="322" actId="47"/>
        <pc:sldMkLst>
          <pc:docMk/>
          <pc:sldMk cId="0" sldId="343"/>
        </pc:sldMkLst>
        <pc:spChg chg="mod">
          <ac:chgData name="Seyedhashem Hamzehzadeh" userId="941f3dfda39db58a" providerId="LiveId" clId="{2379C351-655C-475E-A2B9-089C1184FB78}" dt="2026-02-02T15:13:10.075" v="0"/>
          <ac:spMkLst>
            <pc:docMk/>
            <pc:sldMk cId="0" sldId="343"/>
            <ac:spMk id="2" creationId="{B33DC214-6DEA-1786-D018-74283158BCF6}"/>
          </ac:spMkLst>
        </pc:spChg>
      </pc:sldChg>
      <pc:sldChg chg="modSp del">
        <pc:chgData name="Seyedhashem Hamzehzadeh" userId="941f3dfda39db58a" providerId="LiveId" clId="{2379C351-655C-475E-A2B9-089C1184FB78}" dt="2026-02-02T17:03:58.291" v="324" actId="47"/>
        <pc:sldMkLst>
          <pc:docMk/>
          <pc:sldMk cId="0" sldId="451"/>
        </pc:sldMkLst>
        <pc:spChg chg="mod">
          <ac:chgData name="Seyedhashem Hamzehzadeh" userId="941f3dfda39db58a" providerId="LiveId" clId="{2379C351-655C-475E-A2B9-089C1184FB78}" dt="2026-02-02T15:13:10.075" v="0"/>
          <ac:spMkLst>
            <pc:docMk/>
            <pc:sldMk cId="0" sldId="451"/>
            <ac:spMk id="2" creationId="{47067489-EC81-6E29-9FE9-5A894E9EE6EB}"/>
          </ac:spMkLst>
        </pc:spChg>
      </pc:sldChg>
      <pc:sldChg chg="addSp modSp add mod">
        <pc:chgData name="Seyedhashem Hamzehzadeh" userId="941f3dfda39db58a" providerId="LiveId" clId="{2379C351-655C-475E-A2B9-089C1184FB78}" dt="2026-02-03T21:53:40.109" v="983" actId="20577"/>
        <pc:sldMkLst>
          <pc:docMk/>
          <pc:sldMk cId="0" sldId="469"/>
        </pc:sldMkLst>
        <pc:spChg chg="add mod">
          <ac:chgData name="Seyedhashem Hamzehzadeh" userId="941f3dfda39db58a" providerId="LiveId" clId="{2379C351-655C-475E-A2B9-089C1184FB78}" dt="2026-02-03T21:52:30.025" v="975"/>
          <ac:spMkLst>
            <pc:docMk/>
            <pc:sldMk cId="0" sldId="469"/>
            <ac:spMk id="2" creationId="{510AE416-24A4-39E6-0858-179CD5E2BA92}"/>
          </ac:spMkLst>
        </pc:spChg>
        <pc:spChg chg="mod">
          <ac:chgData name="Seyedhashem Hamzehzadeh" userId="941f3dfda39db58a" providerId="LiveId" clId="{2379C351-655C-475E-A2B9-089C1184FB78}" dt="2026-02-03T21:53:40.109" v="983" actId="20577"/>
          <ac:spMkLst>
            <pc:docMk/>
            <pc:sldMk cId="0" sldId="469"/>
            <ac:spMk id="29700" creationId="{FF438C4B-086A-E9F6-A245-FD06E4105BC3}"/>
          </ac:spMkLst>
        </pc:spChg>
        <pc:graphicFrameChg chg="mod">
          <ac:chgData name="Seyedhashem Hamzehzadeh" userId="941f3dfda39db58a" providerId="LiveId" clId="{2379C351-655C-475E-A2B9-089C1184FB78}" dt="2026-02-03T21:52:55.904" v="976" actId="14100"/>
          <ac:graphicFrameMkLst>
            <pc:docMk/>
            <pc:sldMk cId="0" sldId="469"/>
            <ac:graphicFrameMk id="29699" creationId="{FE68D889-F044-6183-E626-C98F87499EF3}"/>
          </ac:graphicFrameMkLst>
        </pc:graphicFrameChg>
      </pc:sldChg>
      <pc:sldChg chg="addSp modSp add mod">
        <pc:chgData name="Seyedhashem Hamzehzadeh" userId="941f3dfda39db58a" providerId="LiveId" clId="{2379C351-655C-475E-A2B9-089C1184FB78}" dt="2026-02-03T21:56:07.260" v="991"/>
        <pc:sldMkLst>
          <pc:docMk/>
          <pc:sldMk cId="0" sldId="470"/>
        </pc:sldMkLst>
        <pc:spChg chg="add mod">
          <ac:chgData name="Seyedhashem Hamzehzadeh" userId="941f3dfda39db58a" providerId="LiveId" clId="{2379C351-655C-475E-A2B9-089C1184FB78}" dt="2026-02-03T21:56:07.260" v="991"/>
          <ac:spMkLst>
            <pc:docMk/>
            <pc:sldMk cId="0" sldId="470"/>
            <ac:spMk id="2" creationId="{BB71E1CA-E0EF-742F-2854-0A5DA7CEC133}"/>
          </ac:spMkLst>
        </pc:spChg>
        <pc:spChg chg="mod">
          <ac:chgData name="Seyedhashem Hamzehzadeh" userId="941f3dfda39db58a" providerId="LiveId" clId="{2379C351-655C-475E-A2B9-089C1184FB78}" dt="2026-02-03T21:55:54.546" v="989" actId="2711"/>
          <ac:spMkLst>
            <pc:docMk/>
            <pc:sldMk cId="0" sldId="470"/>
            <ac:spMk id="31747" creationId="{8B419421-7E1E-FFCE-0174-08091A99DDB9}"/>
          </ac:spMkLst>
        </pc:spChg>
        <pc:spChg chg="mod">
          <ac:chgData name="Seyedhashem Hamzehzadeh" userId="941f3dfda39db58a" providerId="LiveId" clId="{2379C351-655C-475E-A2B9-089C1184FB78}" dt="2026-02-03T21:55:59.910" v="990" actId="2711"/>
          <ac:spMkLst>
            <pc:docMk/>
            <pc:sldMk cId="0" sldId="470"/>
            <ac:spMk id="31748" creationId="{C3802E46-0778-8D50-BE69-4AE1970E14ED}"/>
          </ac:spMkLst>
        </pc:spChg>
        <pc:spChg chg="mod">
          <ac:chgData name="Seyedhashem Hamzehzadeh" userId="941f3dfda39db58a" providerId="LiveId" clId="{2379C351-655C-475E-A2B9-089C1184FB78}" dt="2026-02-03T21:55:49.140" v="988" actId="2711"/>
          <ac:spMkLst>
            <pc:docMk/>
            <pc:sldMk cId="0" sldId="470"/>
            <ac:spMk id="82946" creationId="{4EF1E0EC-7A22-67D7-A3CB-B4442963A719}"/>
          </ac:spMkLst>
        </pc:spChg>
      </pc:sldChg>
      <pc:sldChg chg="addSp modSp add mod">
        <pc:chgData name="Seyedhashem Hamzehzadeh" userId="941f3dfda39db58a" providerId="LiveId" clId="{2379C351-655C-475E-A2B9-089C1184FB78}" dt="2026-02-03T22:08:51.468" v="1052" actId="1076"/>
        <pc:sldMkLst>
          <pc:docMk/>
          <pc:sldMk cId="0" sldId="471"/>
        </pc:sldMkLst>
        <pc:spChg chg="add mod">
          <ac:chgData name="Seyedhashem Hamzehzadeh" userId="941f3dfda39db58a" providerId="LiveId" clId="{2379C351-655C-475E-A2B9-089C1184FB78}" dt="2026-02-03T22:08:37.284" v="1050"/>
          <ac:spMkLst>
            <pc:docMk/>
            <pc:sldMk cId="0" sldId="471"/>
            <ac:spMk id="2" creationId="{1905A03F-46EB-EF2B-5630-D1135B6D84F5}"/>
          </ac:spMkLst>
        </pc:spChg>
        <pc:spChg chg="mod">
          <ac:chgData name="Seyedhashem Hamzehzadeh" userId="941f3dfda39db58a" providerId="LiveId" clId="{2379C351-655C-475E-A2B9-089C1184FB78}" dt="2026-02-03T22:07:44.266" v="1046" actId="1076"/>
          <ac:spMkLst>
            <pc:docMk/>
            <pc:sldMk cId="0" sldId="471"/>
            <ac:spMk id="32771" creationId="{685C5335-3251-066D-AEC1-F1AC0B80E9A5}"/>
          </ac:spMkLst>
        </pc:spChg>
        <pc:spChg chg="mod">
          <ac:chgData name="Seyedhashem Hamzehzadeh" userId="941f3dfda39db58a" providerId="LiveId" clId="{2379C351-655C-475E-A2B9-089C1184FB78}" dt="2026-02-03T22:08:22.691" v="1049" actId="20577"/>
          <ac:spMkLst>
            <pc:docMk/>
            <pc:sldMk cId="0" sldId="471"/>
            <ac:spMk id="32772" creationId="{FDA0D797-F43C-B567-98B0-BD8B9A2D6BC4}"/>
          </ac:spMkLst>
        </pc:spChg>
        <pc:spChg chg="mod">
          <ac:chgData name="Seyedhashem Hamzehzadeh" userId="941f3dfda39db58a" providerId="LiveId" clId="{2379C351-655C-475E-A2B9-089C1184FB78}" dt="2026-02-03T22:08:51.468" v="1052" actId="1076"/>
          <ac:spMkLst>
            <pc:docMk/>
            <pc:sldMk cId="0" sldId="471"/>
            <ac:spMk id="32773" creationId="{28238060-431A-841E-24EA-8543ADEEB86D}"/>
          </ac:spMkLst>
        </pc:spChg>
        <pc:graphicFrameChg chg="mod">
          <ac:chgData name="Seyedhashem Hamzehzadeh" userId="941f3dfda39db58a" providerId="LiveId" clId="{2379C351-655C-475E-A2B9-089C1184FB78}" dt="2026-02-03T22:07:38.933" v="1045" actId="1076"/>
          <ac:graphicFrameMkLst>
            <pc:docMk/>
            <pc:sldMk cId="0" sldId="471"/>
            <ac:graphicFrameMk id="32770" creationId="{78605532-C315-548A-37AC-C83C87B864CA}"/>
          </ac:graphicFrameMkLst>
        </pc:graphicFrameChg>
      </pc:sldChg>
      <pc:sldChg chg="modSp del">
        <pc:chgData name="Seyedhashem Hamzehzadeh" userId="941f3dfda39db58a" providerId="LiveId" clId="{2379C351-655C-475E-A2B9-089C1184FB78}" dt="2026-02-02T15:29:27.176" v="102" actId="47"/>
        <pc:sldMkLst>
          <pc:docMk/>
          <pc:sldMk cId="0" sldId="503"/>
        </pc:sldMkLst>
        <pc:spChg chg="mod">
          <ac:chgData name="Seyedhashem Hamzehzadeh" userId="941f3dfda39db58a" providerId="LiveId" clId="{2379C351-655C-475E-A2B9-089C1184FB78}" dt="2026-02-02T15:13:10.075" v="0"/>
          <ac:spMkLst>
            <pc:docMk/>
            <pc:sldMk cId="0" sldId="503"/>
            <ac:spMk id="2" creationId="{0A655D9D-81FE-0396-6D6E-E1337D9C4FE3}"/>
          </ac:spMkLst>
        </pc:spChg>
      </pc:sldChg>
      <pc:sldChg chg="modSp del">
        <pc:chgData name="Seyedhashem Hamzehzadeh" userId="941f3dfda39db58a" providerId="LiveId" clId="{2379C351-655C-475E-A2B9-089C1184FB78}" dt="2026-02-02T16:59:00.485" v="287" actId="47"/>
        <pc:sldMkLst>
          <pc:docMk/>
          <pc:sldMk cId="0" sldId="504"/>
        </pc:sldMkLst>
        <pc:spChg chg="mod">
          <ac:chgData name="Seyedhashem Hamzehzadeh" userId="941f3dfda39db58a" providerId="LiveId" clId="{2379C351-655C-475E-A2B9-089C1184FB78}" dt="2026-02-02T15:13:10.075" v="0"/>
          <ac:spMkLst>
            <pc:docMk/>
            <pc:sldMk cId="0" sldId="504"/>
            <ac:spMk id="3" creationId="{8C65DA7D-C49D-B659-9810-EB340F4E66E4}"/>
          </ac:spMkLst>
        </pc:spChg>
      </pc:sldChg>
      <pc:sldChg chg="modSp del">
        <pc:chgData name="Seyedhashem Hamzehzadeh" userId="941f3dfda39db58a" providerId="LiveId" clId="{2379C351-655C-475E-A2B9-089C1184FB78}" dt="2026-02-02T15:45:39.928" v="166" actId="47"/>
        <pc:sldMkLst>
          <pc:docMk/>
          <pc:sldMk cId="0" sldId="505"/>
        </pc:sldMkLst>
        <pc:spChg chg="mod">
          <ac:chgData name="Seyedhashem Hamzehzadeh" userId="941f3dfda39db58a" providerId="LiveId" clId="{2379C351-655C-475E-A2B9-089C1184FB78}" dt="2026-02-02T15:13:10.075" v="0"/>
          <ac:spMkLst>
            <pc:docMk/>
            <pc:sldMk cId="0" sldId="505"/>
            <ac:spMk id="2" creationId="{60B240F8-64DA-BBEA-BCEF-D47397F59198}"/>
          </ac:spMkLst>
        </pc:spChg>
      </pc:sldChg>
      <pc:sldChg chg="modSp del">
        <pc:chgData name="Seyedhashem Hamzehzadeh" userId="941f3dfda39db58a" providerId="LiveId" clId="{2379C351-655C-475E-A2B9-089C1184FB78}" dt="2026-02-02T17:03:54.835" v="318" actId="47"/>
        <pc:sldMkLst>
          <pc:docMk/>
          <pc:sldMk cId="0" sldId="506"/>
        </pc:sldMkLst>
        <pc:spChg chg="mod">
          <ac:chgData name="Seyedhashem Hamzehzadeh" userId="941f3dfda39db58a" providerId="LiveId" clId="{2379C351-655C-475E-A2B9-089C1184FB78}" dt="2026-02-02T15:13:10.075" v="0"/>
          <ac:spMkLst>
            <pc:docMk/>
            <pc:sldMk cId="0" sldId="506"/>
            <ac:spMk id="2" creationId="{CF85FEFA-AB38-6288-2595-27375CB75C23}"/>
          </ac:spMkLst>
        </pc:spChg>
      </pc:sldChg>
      <pc:sldChg chg="modSp del">
        <pc:chgData name="Seyedhashem Hamzehzadeh" userId="941f3dfda39db58a" providerId="LiveId" clId="{2379C351-655C-475E-A2B9-089C1184FB78}" dt="2026-02-02T17:03:56.942" v="321" actId="47"/>
        <pc:sldMkLst>
          <pc:docMk/>
          <pc:sldMk cId="0" sldId="508"/>
        </pc:sldMkLst>
        <pc:spChg chg="mod">
          <ac:chgData name="Seyedhashem Hamzehzadeh" userId="941f3dfda39db58a" providerId="LiveId" clId="{2379C351-655C-475E-A2B9-089C1184FB78}" dt="2026-02-02T15:13:10.075" v="0"/>
          <ac:spMkLst>
            <pc:docMk/>
            <pc:sldMk cId="0" sldId="508"/>
            <ac:spMk id="2" creationId="{DAEE0498-78DF-D8A7-FBB3-77B4BD15AD89}"/>
          </ac:spMkLst>
        </pc:spChg>
      </pc:sldChg>
      <pc:sldChg chg="modSp del">
        <pc:chgData name="Seyedhashem Hamzehzadeh" userId="941f3dfda39db58a" providerId="LiveId" clId="{2379C351-655C-475E-A2B9-089C1184FB78}" dt="2026-02-02T17:03:57.849" v="323" actId="47"/>
        <pc:sldMkLst>
          <pc:docMk/>
          <pc:sldMk cId="0" sldId="513"/>
        </pc:sldMkLst>
        <pc:spChg chg="mod">
          <ac:chgData name="Seyedhashem Hamzehzadeh" userId="941f3dfda39db58a" providerId="LiveId" clId="{2379C351-655C-475E-A2B9-089C1184FB78}" dt="2026-02-02T15:13:10.075" v="0"/>
          <ac:spMkLst>
            <pc:docMk/>
            <pc:sldMk cId="0" sldId="513"/>
            <ac:spMk id="6" creationId="{B66F1FE1-C8BB-F412-A152-0731A03E8EB8}"/>
          </ac:spMkLst>
        </pc:spChg>
      </pc:sldChg>
      <pc:sldChg chg="modSp del">
        <pc:chgData name="Seyedhashem Hamzehzadeh" userId="941f3dfda39db58a" providerId="LiveId" clId="{2379C351-655C-475E-A2B9-089C1184FB78}" dt="2026-02-02T17:03:58.736" v="325" actId="47"/>
        <pc:sldMkLst>
          <pc:docMk/>
          <pc:sldMk cId="0" sldId="514"/>
        </pc:sldMkLst>
        <pc:spChg chg="mod">
          <ac:chgData name="Seyedhashem Hamzehzadeh" userId="941f3dfda39db58a" providerId="LiveId" clId="{2379C351-655C-475E-A2B9-089C1184FB78}" dt="2026-02-02T15:13:10.075" v="0"/>
          <ac:spMkLst>
            <pc:docMk/>
            <pc:sldMk cId="0" sldId="514"/>
            <ac:spMk id="2" creationId="{3905F803-C96A-76BC-1E0C-F0A658CF64E1}"/>
          </ac:spMkLst>
        </pc:spChg>
      </pc:sldChg>
      <pc:sldChg chg="modSp del">
        <pc:chgData name="Seyedhashem Hamzehzadeh" userId="941f3dfda39db58a" providerId="LiveId" clId="{2379C351-655C-475E-A2B9-089C1184FB78}" dt="2026-02-02T17:03:56.427" v="320" actId="47"/>
        <pc:sldMkLst>
          <pc:docMk/>
          <pc:sldMk cId="0" sldId="525"/>
        </pc:sldMkLst>
        <pc:spChg chg="mod">
          <ac:chgData name="Seyedhashem Hamzehzadeh" userId="941f3dfda39db58a" providerId="LiveId" clId="{2379C351-655C-475E-A2B9-089C1184FB78}" dt="2026-02-02T15:13:10.075" v="0"/>
          <ac:spMkLst>
            <pc:docMk/>
            <pc:sldMk cId="0" sldId="525"/>
            <ac:spMk id="2" creationId="{DFDC85A7-6EDA-CD78-B3B6-182FC4F590C5}"/>
          </ac:spMkLst>
        </pc:spChg>
      </pc:sldChg>
      <pc:sldChg chg="modSp mod">
        <pc:chgData name="Seyedhashem Hamzehzadeh" userId="941f3dfda39db58a" providerId="LiveId" clId="{2379C351-655C-475E-A2B9-089C1184FB78}" dt="2026-02-03T22:03:41.362" v="1014" actId="20577"/>
        <pc:sldMkLst>
          <pc:docMk/>
          <pc:sldMk cId="0" sldId="529"/>
        </pc:sldMkLst>
        <pc:spChg chg="mod">
          <ac:chgData name="Seyedhashem Hamzehzadeh" userId="941f3dfda39db58a" providerId="LiveId" clId="{2379C351-655C-475E-A2B9-089C1184FB78}" dt="2026-02-02T15:13:10.075" v="0"/>
          <ac:spMkLst>
            <pc:docMk/>
            <pc:sldMk cId="0" sldId="529"/>
            <ac:spMk id="2" creationId="{44B5AD5B-86A3-FA35-2891-B7CB00F14C6F}"/>
          </ac:spMkLst>
        </pc:spChg>
        <pc:spChg chg="mod">
          <ac:chgData name="Seyedhashem Hamzehzadeh" userId="941f3dfda39db58a" providerId="LiveId" clId="{2379C351-655C-475E-A2B9-089C1184FB78}" dt="2026-02-02T15:21:34.500" v="24" actId="27636"/>
          <ac:spMkLst>
            <pc:docMk/>
            <pc:sldMk cId="0" sldId="529"/>
            <ac:spMk id="14338" creationId="{8F4F9E5B-1666-8079-519D-C7154F8C9C78}"/>
          </ac:spMkLst>
        </pc:spChg>
        <pc:spChg chg="mod">
          <ac:chgData name="Seyedhashem Hamzehzadeh" userId="941f3dfda39db58a" providerId="LiveId" clId="{2379C351-655C-475E-A2B9-089C1184FB78}" dt="2026-02-03T22:03:41.362" v="1014" actId="20577"/>
          <ac:spMkLst>
            <pc:docMk/>
            <pc:sldMk cId="0" sldId="529"/>
            <ac:spMk id="14339" creationId="{87C877C9-ADFD-2FCD-D33F-A13813B5190E}"/>
          </ac:spMkLst>
        </pc:spChg>
      </pc:sldChg>
      <pc:sldChg chg="modSp mod">
        <pc:chgData name="Seyedhashem Hamzehzadeh" userId="941f3dfda39db58a" providerId="LiveId" clId="{2379C351-655C-475E-A2B9-089C1184FB78}" dt="2026-02-02T15:19:32.154" v="20" actId="108"/>
        <pc:sldMkLst>
          <pc:docMk/>
          <pc:sldMk cId="0" sldId="530"/>
        </pc:sldMkLst>
        <pc:spChg chg="mod">
          <ac:chgData name="Seyedhashem Hamzehzadeh" userId="941f3dfda39db58a" providerId="LiveId" clId="{2379C351-655C-475E-A2B9-089C1184FB78}" dt="2026-02-02T15:13:10.075" v="0"/>
          <ac:spMkLst>
            <pc:docMk/>
            <pc:sldMk cId="0" sldId="530"/>
            <ac:spMk id="2" creationId="{5B1E58A1-C4A2-7BDA-F718-2EF62F7534DD}"/>
          </ac:spMkLst>
        </pc:spChg>
        <pc:spChg chg="mod">
          <ac:chgData name="Seyedhashem Hamzehzadeh" userId="941f3dfda39db58a" providerId="LiveId" clId="{2379C351-655C-475E-A2B9-089C1184FB78}" dt="2026-02-02T15:19:32.154" v="20" actId="108"/>
          <ac:spMkLst>
            <pc:docMk/>
            <pc:sldMk cId="0" sldId="530"/>
            <ac:spMk id="3" creationId="{DD983F77-75D2-10D8-3C3D-A9FBDBA60F62}"/>
          </ac:spMkLst>
        </pc:spChg>
        <pc:spChg chg="mod">
          <ac:chgData name="Seyedhashem Hamzehzadeh" userId="941f3dfda39db58a" providerId="LiveId" clId="{2379C351-655C-475E-A2B9-089C1184FB78}" dt="2026-02-02T15:17:37.667" v="4" actId="27636"/>
          <ac:spMkLst>
            <pc:docMk/>
            <pc:sldMk cId="0" sldId="530"/>
            <ac:spMk id="13314" creationId="{8ABB8B64-5245-5D2A-6C64-1B3616A09C4F}"/>
          </ac:spMkLst>
        </pc:spChg>
      </pc:sldChg>
      <pc:sldChg chg="modSp del mod">
        <pc:chgData name="Seyedhashem Hamzehzadeh" userId="941f3dfda39db58a" providerId="LiveId" clId="{2379C351-655C-475E-A2B9-089C1184FB78}" dt="2026-02-02T15:24:54.492" v="75" actId="47"/>
        <pc:sldMkLst>
          <pc:docMk/>
          <pc:sldMk cId="0" sldId="531"/>
        </pc:sldMkLst>
        <pc:spChg chg="mod">
          <ac:chgData name="Seyedhashem Hamzehzadeh" userId="941f3dfda39db58a" providerId="LiveId" clId="{2379C351-655C-475E-A2B9-089C1184FB78}" dt="2026-02-02T15:13:10.075" v="0"/>
          <ac:spMkLst>
            <pc:docMk/>
            <pc:sldMk cId="0" sldId="531"/>
            <ac:spMk id="2" creationId="{2628F15F-CB27-FF7C-1567-B0CA1A382F99}"/>
          </ac:spMkLst>
        </pc:spChg>
        <pc:picChg chg="mod">
          <ac:chgData name="Seyedhashem Hamzehzadeh" userId="941f3dfda39db58a" providerId="LiveId" clId="{2379C351-655C-475E-A2B9-089C1184FB78}" dt="2026-02-02T15:24:35.659" v="71" actId="1036"/>
          <ac:picMkLst>
            <pc:docMk/>
            <pc:sldMk cId="0" sldId="531"/>
            <ac:picMk id="9" creationId="{9C717EFF-0C46-FAE2-5BE2-EBCE4F435FD2}"/>
          </ac:picMkLst>
        </pc:picChg>
      </pc:sldChg>
      <pc:sldChg chg="modSp del">
        <pc:chgData name="Seyedhashem Hamzehzadeh" userId="941f3dfda39db58a" providerId="LiveId" clId="{2379C351-655C-475E-A2B9-089C1184FB78}" dt="2026-02-02T15:45:38.459" v="165" actId="47"/>
        <pc:sldMkLst>
          <pc:docMk/>
          <pc:sldMk cId="3651767182" sldId="532"/>
        </pc:sldMkLst>
        <pc:spChg chg="mod">
          <ac:chgData name="Seyedhashem Hamzehzadeh" userId="941f3dfda39db58a" providerId="LiveId" clId="{2379C351-655C-475E-A2B9-089C1184FB78}" dt="2026-02-02T15:13:10.075" v="0"/>
          <ac:spMkLst>
            <pc:docMk/>
            <pc:sldMk cId="3651767182" sldId="532"/>
            <ac:spMk id="4" creationId="{3EC1C129-634E-79A6-5407-84AAEA923596}"/>
          </ac:spMkLst>
        </pc:spChg>
      </pc:sldChg>
      <pc:sldChg chg="addSp delSp modSp del mod">
        <pc:chgData name="Seyedhashem Hamzehzadeh" userId="941f3dfda39db58a" providerId="LiveId" clId="{2379C351-655C-475E-A2B9-089C1184FB78}" dt="2026-02-03T00:37:41.539" v="628" actId="2696"/>
        <pc:sldMkLst>
          <pc:docMk/>
          <pc:sldMk cId="41027704" sldId="533"/>
        </pc:sldMkLst>
        <pc:spChg chg="mod ord">
          <ac:chgData name="Seyedhashem Hamzehzadeh" userId="941f3dfda39db58a" providerId="LiveId" clId="{2379C351-655C-475E-A2B9-089C1184FB78}" dt="2026-02-02T17:01:47.132" v="304" actId="26606"/>
          <ac:spMkLst>
            <pc:docMk/>
            <pc:sldMk cId="41027704" sldId="533"/>
            <ac:spMk id="5" creationId="{EAA66E3D-5630-19FA-97F4-CF650C45A2A0}"/>
          </ac:spMkLst>
        </pc:spChg>
        <pc:spChg chg="add del">
          <ac:chgData name="Seyedhashem Hamzehzadeh" userId="941f3dfda39db58a" providerId="LiveId" clId="{2379C351-655C-475E-A2B9-089C1184FB78}" dt="2026-02-02T17:01:38.765" v="296" actId="26606"/>
          <ac:spMkLst>
            <pc:docMk/>
            <pc:sldMk cId="41027704" sldId="533"/>
            <ac:spMk id="11" creationId="{73C994B4-9721-4148-9EEC-6793CECDE8DD}"/>
          </ac:spMkLst>
        </pc:spChg>
        <pc:spChg chg="add del">
          <ac:chgData name="Seyedhashem Hamzehzadeh" userId="941f3dfda39db58a" providerId="LiveId" clId="{2379C351-655C-475E-A2B9-089C1184FB78}" dt="2026-02-02T17:01:38.765" v="296" actId="26606"/>
          <ac:spMkLst>
            <pc:docMk/>
            <pc:sldMk cId="41027704" sldId="533"/>
            <ac:spMk id="13" creationId="{F9D95E49-763A-4886-B038-82F734740554}"/>
          </ac:spMkLst>
        </pc:spChg>
        <pc:spChg chg="add del">
          <ac:chgData name="Seyedhashem Hamzehzadeh" userId="941f3dfda39db58a" providerId="LiveId" clId="{2379C351-655C-475E-A2B9-089C1184FB78}" dt="2026-02-02T17:01:38.765" v="296" actId="26606"/>
          <ac:spMkLst>
            <pc:docMk/>
            <pc:sldMk cId="41027704" sldId="533"/>
            <ac:spMk id="15" creationId="{E43DC68B-54DD-4053-BE4D-615259684357}"/>
          </ac:spMkLst>
        </pc:spChg>
        <pc:spChg chg="add del">
          <ac:chgData name="Seyedhashem Hamzehzadeh" userId="941f3dfda39db58a" providerId="LiveId" clId="{2379C351-655C-475E-A2B9-089C1184FB78}" dt="2026-02-02T17:01:38.765" v="296" actId="26606"/>
          <ac:spMkLst>
            <pc:docMk/>
            <pc:sldMk cId="41027704" sldId="533"/>
            <ac:spMk id="17" creationId="{36F31C88-3DEF-4EA8-AE3A-49441413FC54}"/>
          </ac:spMkLst>
        </pc:spChg>
        <pc:spChg chg="add del">
          <ac:chgData name="Seyedhashem Hamzehzadeh" userId="941f3dfda39db58a" providerId="LiveId" clId="{2379C351-655C-475E-A2B9-089C1184FB78}" dt="2026-02-02T17:01:43.135" v="298" actId="26606"/>
          <ac:spMkLst>
            <pc:docMk/>
            <pc:sldMk cId="41027704" sldId="533"/>
            <ac:spMk id="23" creationId="{2EB492CD-616E-47F8-933B-5E2D952A0593}"/>
          </ac:spMkLst>
        </pc:spChg>
        <pc:spChg chg="add del">
          <ac:chgData name="Seyedhashem Hamzehzadeh" userId="941f3dfda39db58a" providerId="LiveId" clId="{2379C351-655C-475E-A2B9-089C1184FB78}" dt="2026-02-02T17:01:43.135" v="298" actId="26606"/>
          <ac:spMkLst>
            <pc:docMk/>
            <pc:sldMk cId="41027704" sldId="533"/>
            <ac:spMk id="24" creationId="{59383CF9-23B5-4335-9B21-1791C4CF1C75}"/>
          </ac:spMkLst>
        </pc:spChg>
        <pc:spChg chg="add del">
          <ac:chgData name="Seyedhashem Hamzehzadeh" userId="941f3dfda39db58a" providerId="LiveId" clId="{2379C351-655C-475E-A2B9-089C1184FB78}" dt="2026-02-02T17:01:43.135" v="298" actId="26606"/>
          <ac:spMkLst>
            <pc:docMk/>
            <pc:sldMk cId="41027704" sldId="533"/>
            <ac:spMk id="25" creationId="{0007FE00-9498-4706-B255-6437B0252C02}"/>
          </ac:spMkLst>
        </pc:spChg>
        <pc:spChg chg="add del">
          <ac:chgData name="Seyedhashem Hamzehzadeh" userId="941f3dfda39db58a" providerId="LiveId" clId="{2379C351-655C-475E-A2B9-089C1184FB78}" dt="2026-02-02T17:01:44.026" v="300" actId="26606"/>
          <ac:spMkLst>
            <pc:docMk/>
            <pc:sldMk cId="41027704" sldId="533"/>
            <ac:spMk id="27" creationId="{73C994B4-9721-4148-9EEC-6793CECDE8DD}"/>
          </ac:spMkLst>
        </pc:spChg>
        <pc:spChg chg="add del">
          <ac:chgData name="Seyedhashem Hamzehzadeh" userId="941f3dfda39db58a" providerId="LiveId" clId="{2379C351-655C-475E-A2B9-089C1184FB78}" dt="2026-02-02T17:01:44.026" v="300" actId="26606"/>
          <ac:spMkLst>
            <pc:docMk/>
            <pc:sldMk cId="41027704" sldId="533"/>
            <ac:spMk id="28" creationId="{F9D95E49-763A-4886-B038-82F734740554}"/>
          </ac:spMkLst>
        </pc:spChg>
        <pc:spChg chg="add del">
          <ac:chgData name="Seyedhashem Hamzehzadeh" userId="941f3dfda39db58a" providerId="LiveId" clId="{2379C351-655C-475E-A2B9-089C1184FB78}" dt="2026-02-02T17:01:44.026" v="300" actId="26606"/>
          <ac:spMkLst>
            <pc:docMk/>
            <pc:sldMk cId="41027704" sldId="533"/>
            <ac:spMk id="29" creationId="{E43DC68B-54DD-4053-BE4D-615259684357}"/>
          </ac:spMkLst>
        </pc:spChg>
        <pc:spChg chg="add del">
          <ac:chgData name="Seyedhashem Hamzehzadeh" userId="941f3dfda39db58a" providerId="LiveId" clId="{2379C351-655C-475E-A2B9-089C1184FB78}" dt="2026-02-02T17:01:44.026" v="300" actId="26606"/>
          <ac:spMkLst>
            <pc:docMk/>
            <pc:sldMk cId="41027704" sldId="533"/>
            <ac:spMk id="30" creationId="{36F31C88-3DEF-4EA8-AE3A-49441413FC54}"/>
          </ac:spMkLst>
        </pc:spChg>
        <pc:spChg chg="add del">
          <ac:chgData name="Seyedhashem Hamzehzadeh" userId="941f3dfda39db58a" providerId="LiveId" clId="{2379C351-655C-475E-A2B9-089C1184FB78}" dt="2026-02-02T17:01:47.132" v="304" actId="26606"/>
          <ac:spMkLst>
            <pc:docMk/>
            <pc:sldMk cId="41027704" sldId="533"/>
            <ac:spMk id="37" creationId="{0288C6B4-AFC3-407F-A595-EFFD38D4CCAF}"/>
          </ac:spMkLst>
        </pc:spChg>
        <pc:spChg chg="add del">
          <ac:chgData name="Seyedhashem Hamzehzadeh" userId="941f3dfda39db58a" providerId="LiveId" clId="{2379C351-655C-475E-A2B9-089C1184FB78}" dt="2026-02-02T17:01:47.132" v="304" actId="26606"/>
          <ac:spMkLst>
            <pc:docMk/>
            <pc:sldMk cId="41027704" sldId="533"/>
            <ac:spMk id="38" creationId="{CF236821-17FE-429B-8D2C-08E13A64EA40}"/>
          </ac:spMkLst>
        </pc:spChg>
        <pc:spChg chg="add del">
          <ac:chgData name="Seyedhashem Hamzehzadeh" userId="941f3dfda39db58a" providerId="LiveId" clId="{2379C351-655C-475E-A2B9-089C1184FB78}" dt="2026-02-02T17:01:47.132" v="304" actId="26606"/>
          <ac:spMkLst>
            <pc:docMk/>
            <pc:sldMk cId="41027704" sldId="533"/>
            <ac:spMk id="39" creationId="{C0BDBCD2-E081-43AB-9119-C55465E59757}"/>
          </ac:spMkLst>
        </pc:spChg>
        <pc:spChg chg="add del">
          <ac:chgData name="Seyedhashem Hamzehzadeh" userId="941f3dfda39db58a" providerId="LiveId" clId="{2379C351-655C-475E-A2B9-089C1184FB78}" dt="2026-02-02T17:01:47.132" v="304" actId="26606"/>
          <ac:spMkLst>
            <pc:docMk/>
            <pc:sldMk cId="41027704" sldId="533"/>
            <ac:spMk id="40" creationId="{98E79BE4-34FE-485A-98A5-92CE8F7C4743}"/>
          </ac:spMkLst>
        </pc:spChg>
        <pc:spChg chg="add del">
          <ac:chgData name="Seyedhashem Hamzehzadeh" userId="941f3dfda39db58a" providerId="LiveId" clId="{2379C351-655C-475E-A2B9-089C1184FB78}" dt="2026-02-02T17:01:47.132" v="304" actId="26606"/>
          <ac:spMkLst>
            <pc:docMk/>
            <pc:sldMk cId="41027704" sldId="533"/>
            <ac:spMk id="41" creationId="{7A5F0580-5EE9-419F-96EE-B6529EF6E7D0}"/>
          </ac:spMkLst>
        </pc:spChg>
        <pc:grpChg chg="add del">
          <ac:chgData name="Seyedhashem Hamzehzadeh" userId="941f3dfda39db58a" providerId="LiveId" clId="{2379C351-655C-475E-A2B9-089C1184FB78}" dt="2026-02-02T17:01:45.516" v="302" actId="26606"/>
          <ac:grpSpMkLst>
            <pc:docMk/>
            <pc:sldMk cId="41027704" sldId="533"/>
            <ac:grpSpMk id="34" creationId="{6258F736-B256-8039-9DC6-F4E49A5C5AD5}"/>
          </ac:grpSpMkLst>
        </pc:grpChg>
        <pc:graphicFrameChg chg="add del mod">
          <ac:chgData name="Seyedhashem Hamzehzadeh" userId="941f3dfda39db58a" providerId="LiveId" clId="{2379C351-655C-475E-A2B9-089C1184FB78}" dt="2026-02-02T17:02:59.157" v="312" actId="21"/>
          <ac:graphicFrameMkLst>
            <pc:docMk/>
            <pc:sldMk cId="41027704" sldId="533"/>
            <ac:graphicFrameMk id="9" creationId="{882A170B-2575-5DA8-2C89-07BD55AD2B1B}"/>
          </ac:graphicFrameMkLst>
        </pc:graphicFrameChg>
        <pc:graphicFrameChg chg="add mod">
          <ac:chgData name="Seyedhashem Hamzehzadeh" userId="941f3dfda39db58a" providerId="LiveId" clId="{2379C351-655C-475E-A2B9-089C1184FB78}" dt="2026-02-02T17:03:33.223" v="317" actId="1076"/>
          <ac:graphicFrameMkLst>
            <pc:docMk/>
            <pc:sldMk cId="41027704" sldId="533"/>
            <ac:graphicFrameMk id="10" creationId="{882A170B-2575-5DA8-2C89-07BD55AD2B1B}"/>
          </ac:graphicFrameMkLst>
        </pc:graphicFrameChg>
        <pc:picChg chg="add del mod">
          <ac:chgData name="Seyedhashem Hamzehzadeh" userId="941f3dfda39db58a" providerId="LiveId" clId="{2379C351-655C-475E-A2B9-089C1184FB78}" dt="2026-02-02T16:59:43.560" v="293" actId="21"/>
          <ac:picMkLst>
            <pc:docMk/>
            <pc:sldMk cId="41027704" sldId="533"/>
            <ac:picMk id="2" creationId="{918CC3AC-E403-59DC-8BED-E83E70E18D03}"/>
          </ac:picMkLst>
        </pc:picChg>
        <pc:picChg chg="del">
          <ac:chgData name="Seyedhashem Hamzehzadeh" userId="941f3dfda39db58a" providerId="LiveId" clId="{2379C351-655C-475E-A2B9-089C1184FB78}" dt="2026-02-02T16:59:03.636" v="288" actId="478"/>
          <ac:picMkLst>
            <pc:docMk/>
            <pc:sldMk cId="41027704" sldId="533"/>
            <ac:picMk id="4" creationId="{42DA5221-6E5E-FB7F-2FFE-152B208CD489}"/>
          </ac:picMkLst>
        </pc:picChg>
        <pc:picChg chg="add del mod">
          <ac:chgData name="Seyedhashem Hamzehzadeh" userId="941f3dfda39db58a" providerId="LiveId" clId="{2379C351-655C-475E-A2B9-089C1184FB78}" dt="2026-02-02T17:01:47.454" v="305" actId="22"/>
          <ac:picMkLst>
            <pc:docMk/>
            <pc:sldMk cId="41027704" sldId="533"/>
            <ac:picMk id="6" creationId="{A85ABFEC-5D16-895A-3358-9A11C009C600}"/>
          </ac:picMkLst>
        </pc:picChg>
        <pc:picChg chg="add mod">
          <ac:chgData name="Seyedhashem Hamzehzadeh" userId="941f3dfda39db58a" providerId="LiveId" clId="{2379C351-655C-475E-A2B9-089C1184FB78}" dt="2026-02-02T17:02:04.460" v="309" actId="1076"/>
          <ac:picMkLst>
            <pc:docMk/>
            <pc:sldMk cId="41027704" sldId="533"/>
            <ac:picMk id="8" creationId="{4260BD4F-5240-9E0A-899E-A21AE2700EEF}"/>
          </ac:picMkLst>
        </pc:picChg>
        <pc:cxnChg chg="add del">
          <ac:chgData name="Seyedhashem Hamzehzadeh" userId="941f3dfda39db58a" providerId="LiveId" clId="{2379C351-655C-475E-A2B9-089C1184FB78}" dt="2026-02-02T17:01:38.765" v="296" actId="26606"/>
          <ac:cxnSpMkLst>
            <pc:docMk/>
            <pc:sldMk cId="41027704" sldId="533"/>
            <ac:cxnSpMk id="19" creationId="{F085D7B9-E066-4923-8CB7-294BF306296A}"/>
          </ac:cxnSpMkLst>
        </pc:cxnChg>
        <pc:cxnChg chg="add del">
          <ac:chgData name="Seyedhashem Hamzehzadeh" userId="941f3dfda39db58a" providerId="LiveId" clId="{2379C351-655C-475E-A2B9-089C1184FB78}" dt="2026-02-02T17:01:38.765" v="296" actId="26606"/>
          <ac:cxnSpMkLst>
            <pc:docMk/>
            <pc:sldMk cId="41027704" sldId="533"/>
            <ac:cxnSpMk id="21" creationId="{5EACA08E-D537-41C6-96A5-5900E05D3217}"/>
          </ac:cxnSpMkLst>
        </pc:cxnChg>
        <pc:cxnChg chg="add del">
          <ac:chgData name="Seyedhashem Hamzehzadeh" userId="941f3dfda39db58a" providerId="LiveId" clId="{2379C351-655C-475E-A2B9-089C1184FB78}" dt="2026-02-02T17:01:44.026" v="300" actId="26606"/>
          <ac:cxnSpMkLst>
            <pc:docMk/>
            <pc:sldMk cId="41027704" sldId="533"/>
            <ac:cxnSpMk id="31" creationId="{F085D7B9-E066-4923-8CB7-294BF306296A}"/>
          </ac:cxnSpMkLst>
        </pc:cxnChg>
        <pc:cxnChg chg="add del">
          <ac:chgData name="Seyedhashem Hamzehzadeh" userId="941f3dfda39db58a" providerId="LiveId" clId="{2379C351-655C-475E-A2B9-089C1184FB78}" dt="2026-02-02T17:01:44.026" v="300" actId="26606"/>
          <ac:cxnSpMkLst>
            <pc:docMk/>
            <pc:sldMk cId="41027704" sldId="533"/>
            <ac:cxnSpMk id="32" creationId="{5EACA08E-D537-41C6-96A5-5900E05D3217}"/>
          </ac:cxnSpMkLst>
        </pc:cxnChg>
      </pc:sldChg>
      <pc:sldChg chg="addSp add del setBg">
        <pc:chgData name="Seyedhashem Hamzehzadeh" userId="941f3dfda39db58a" providerId="LiveId" clId="{2379C351-655C-475E-A2B9-089C1184FB78}" dt="2026-02-03T21:53:58.848" v="984" actId="2696"/>
        <pc:sldMkLst>
          <pc:docMk/>
          <pc:sldMk cId="832791850" sldId="533"/>
        </pc:sldMkLst>
        <pc:inkChg chg="add">
          <ac:chgData name="Seyedhashem Hamzehzadeh" userId="941f3dfda39db58a" providerId="LiveId" clId="{2379C351-655C-475E-A2B9-089C1184FB78}" dt="2026-02-03T01:33:01.624" v="820"/>
          <ac:inkMkLst>
            <pc:docMk/>
            <pc:sldMk cId="832791850" sldId="533"/>
            <ac:inkMk id="2" creationId="{E4892B63-ABBB-AAE5-9476-ACBBD6710810}"/>
          </ac:inkMkLst>
        </pc:inkChg>
      </pc:sldChg>
      <pc:sldChg chg="add">
        <pc:chgData name="Seyedhashem Hamzehzadeh" userId="941f3dfda39db58a" providerId="LiveId" clId="{2379C351-655C-475E-A2B9-089C1184FB78}" dt="2026-02-03T21:54:00.546" v="985"/>
        <pc:sldMkLst>
          <pc:docMk/>
          <pc:sldMk cId="4147261440" sldId="533"/>
        </pc:sldMkLst>
      </pc:sldChg>
      <pc:sldChg chg="modSp del">
        <pc:chgData name="Seyedhashem Hamzehzadeh" userId="941f3dfda39db58a" providerId="LiveId" clId="{2379C351-655C-475E-A2B9-089C1184FB78}" dt="2026-02-02T17:03:55.937" v="319" actId="47"/>
        <pc:sldMkLst>
          <pc:docMk/>
          <pc:sldMk cId="1963721058" sldId="534"/>
        </pc:sldMkLst>
        <pc:spChg chg="mod">
          <ac:chgData name="Seyedhashem Hamzehzadeh" userId="941f3dfda39db58a" providerId="LiveId" clId="{2379C351-655C-475E-A2B9-089C1184FB78}" dt="2026-02-02T15:13:10.075" v="0"/>
          <ac:spMkLst>
            <pc:docMk/>
            <pc:sldMk cId="1963721058" sldId="534"/>
            <ac:spMk id="2" creationId="{18FB9046-476B-3E57-F5DF-DF0BA964C154}"/>
          </ac:spMkLst>
        </pc:spChg>
      </pc:sldChg>
      <pc:sldChg chg="new del">
        <pc:chgData name="Seyedhashem Hamzehzadeh" userId="941f3dfda39db58a" providerId="LiveId" clId="{2379C351-655C-475E-A2B9-089C1184FB78}" dt="2026-02-02T15:24:46.294" v="73" actId="680"/>
        <pc:sldMkLst>
          <pc:docMk/>
          <pc:sldMk cId="267357950" sldId="535"/>
        </pc:sldMkLst>
      </pc:sldChg>
      <pc:sldChg chg="modSp add mod">
        <pc:chgData name="Seyedhashem Hamzehzadeh" userId="941f3dfda39db58a" providerId="LiveId" clId="{2379C351-655C-475E-A2B9-089C1184FB78}" dt="2026-02-03T19:34:36.841" v="903" actId="2711"/>
        <pc:sldMkLst>
          <pc:docMk/>
          <pc:sldMk cId="1676357808" sldId="535"/>
        </pc:sldMkLst>
        <pc:spChg chg="mod">
          <ac:chgData name="Seyedhashem Hamzehzadeh" userId="941f3dfda39db58a" providerId="LiveId" clId="{2379C351-655C-475E-A2B9-089C1184FB78}" dt="2026-02-03T19:34:36.841" v="903" actId="2711"/>
          <ac:spMkLst>
            <pc:docMk/>
            <pc:sldMk cId="1676357808" sldId="535"/>
            <ac:spMk id="14339" creationId="{87C877C9-ADFD-2FCD-D33F-A13813B5190E}"/>
          </ac:spMkLst>
        </pc:spChg>
      </pc:sldChg>
      <pc:sldChg chg="new del">
        <pc:chgData name="Seyedhashem Hamzehzadeh" userId="941f3dfda39db58a" providerId="LiveId" clId="{2379C351-655C-475E-A2B9-089C1184FB78}" dt="2026-02-02T15:29:13.769" v="101" actId="47"/>
        <pc:sldMkLst>
          <pc:docMk/>
          <pc:sldMk cId="747636850" sldId="536"/>
        </pc:sldMkLst>
      </pc:sldChg>
      <pc:sldChg chg="addSp delSp modSp add mod">
        <pc:chgData name="Seyedhashem Hamzehzadeh" userId="941f3dfda39db58a" providerId="LiveId" clId="{2379C351-655C-475E-A2B9-089C1184FB78}" dt="2026-02-03T19:34:46.128" v="904" actId="2711"/>
        <pc:sldMkLst>
          <pc:docMk/>
          <pc:sldMk cId="3041480556" sldId="536"/>
        </pc:sldMkLst>
        <pc:spChg chg="add del">
          <ac:chgData name="Seyedhashem Hamzehzadeh" userId="941f3dfda39db58a" providerId="LiveId" clId="{2379C351-655C-475E-A2B9-089C1184FB78}" dt="2026-02-02T15:31:03.274" v="125" actId="22"/>
          <ac:spMkLst>
            <pc:docMk/>
            <pc:sldMk cId="3041480556" sldId="536"/>
            <ac:spMk id="4" creationId="{0D57DF18-3619-C874-C85A-FAC41CC1C0C4}"/>
          </ac:spMkLst>
        </pc:spChg>
        <pc:spChg chg="mod">
          <ac:chgData name="Seyedhashem Hamzehzadeh" userId="941f3dfda39db58a" providerId="LiveId" clId="{2379C351-655C-475E-A2B9-089C1184FB78}" dt="2026-02-03T19:34:46.128" v="904" actId="2711"/>
          <ac:spMkLst>
            <pc:docMk/>
            <pc:sldMk cId="3041480556" sldId="536"/>
            <ac:spMk id="14339" creationId="{87C877C9-ADFD-2FCD-D33F-A13813B5190E}"/>
          </ac:spMkLst>
        </pc:spChg>
      </pc:sldChg>
      <pc:sldChg chg="addSp delSp modSp add mod setBg addAnim delAnim">
        <pc:chgData name="Seyedhashem Hamzehzadeh" userId="941f3dfda39db58a" providerId="LiveId" clId="{2379C351-655C-475E-A2B9-089C1184FB78}" dt="2026-02-04T00:03:30.945" v="1351"/>
        <pc:sldMkLst>
          <pc:docMk/>
          <pc:sldMk cId="1282015821" sldId="537"/>
        </pc:sldMkLst>
        <pc:spChg chg="add mod">
          <ac:chgData name="Seyedhashem Hamzehzadeh" userId="941f3dfda39db58a" providerId="LiveId" clId="{2379C351-655C-475E-A2B9-089C1184FB78}" dt="2026-02-04T00:03:30.945" v="1351"/>
          <ac:spMkLst>
            <pc:docMk/>
            <pc:sldMk cId="1282015821" sldId="537"/>
            <ac:spMk id="2" creationId="{3B4EF247-1C51-F860-51D1-0E9DA535DAD1}"/>
          </ac:spMkLst>
        </pc:spChg>
        <pc:spChg chg="del mod">
          <ac:chgData name="Seyedhashem Hamzehzadeh" userId="941f3dfda39db58a" providerId="LiveId" clId="{2379C351-655C-475E-A2B9-089C1184FB78}" dt="2026-02-02T16:02:18.629" v="215" actId="478"/>
          <ac:spMkLst>
            <pc:docMk/>
            <pc:sldMk cId="1282015821" sldId="537"/>
            <ac:spMk id="2" creationId="{44B5AD5B-86A3-FA35-2891-B7CB00F14C6F}"/>
          </ac:spMkLst>
        </pc:spChg>
        <pc:spChg chg="add del mod">
          <ac:chgData name="Seyedhashem Hamzehzadeh" userId="941f3dfda39db58a" providerId="LiveId" clId="{2379C351-655C-475E-A2B9-089C1184FB78}" dt="2026-02-04T00:03:30.137" v="1350" actId="478"/>
          <ac:spMkLst>
            <pc:docMk/>
            <pc:sldMk cId="1282015821" sldId="537"/>
            <ac:spMk id="4" creationId="{C28C472C-C5E0-CD00-C5A5-2203683ADFB6}"/>
          </ac:spMkLst>
        </pc:spChg>
        <pc:spChg chg="mod">
          <ac:chgData name="Seyedhashem Hamzehzadeh" userId="941f3dfda39db58a" providerId="LiveId" clId="{2379C351-655C-475E-A2B9-089C1184FB78}" dt="2026-02-02T15:41:21.930" v="137" actId="26606"/>
          <ac:spMkLst>
            <pc:docMk/>
            <pc:sldMk cId="1282015821" sldId="537"/>
            <ac:spMk id="14338" creationId="{8F4F9E5B-1666-8079-519D-C7154F8C9C78}"/>
          </ac:spMkLst>
        </pc:spChg>
        <pc:spChg chg="del mod">
          <ac:chgData name="Seyedhashem Hamzehzadeh" userId="941f3dfda39db58a" providerId="LiveId" clId="{2379C351-655C-475E-A2B9-089C1184FB78}" dt="2026-02-02T15:31:15.625" v="130" actId="478"/>
          <ac:spMkLst>
            <pc:docMk/>
            <pc:sldMk cId="1282015821" sldId="537"/>
            <ac:spMk id="14339" creationId="{87C877C9-ADFD-2FCD-D33F-A13813B5190E}"/>
          </ac:spMkLst>
        </pc:spChg>
        <pc:spChg chg="add del">
          <ac:chgData name="Seyedhashem Hamzehzadeh" userId="941f3dfda39db58a" providerId="LiveId" clId="{2379C351-655C-475E-A2B9-089C1184FB78}" dt="2026-02-02T15:41:20.412" v="133" actId="26606"/>
          <ac:spMkLst>
            <pc:docMk/>
            <pc:sldMk cId="1282015821" sldId="537"/>
            <ac:spMk id="14343" creationId="{BA79A7CF-01AF-4178-9369-94E0C90EB046}"/>
          </ac:spMkLst>
        </pc:spChg>
        <pc:spChg chg="add del">
          <ac:chgData name="Seyedhashem Hamzehzadeh" userId="941f3dfda39db58a" providerId="LiveId" clId="{2379C351-655C-475E-A2B9-089C1184FB78}" dt="2026-02-02T15:41:20.412" v="133" actId="26606"/>
          <ac:spMkLst>
            <pc:docMk/>
            <pc:sldMk cId="1282015821" sldId="537"/>
            <ac:spMk id="14345" creationId="{99413ED5-9ED4-4772-BCE4-2BCAE6B12E35}"/>
          </ac:spMkLst>
        </pc:spChg>
        <pc:spChg chg="add del">
          <ac:chgData name="Seyedhashem Hamzehzadeh" userId="941f3dfda39db58a" providerId="LiveId" clId="{2379C351-655C-475E-A2B9-089C1184FB78}" dt="2026-02-02T15:41:20.412" v="133" actId="26606"/>
          <ac:spMkLst>
            <pc:docMk/>
            <pc:sldMk cId="1282015821" sldId="537"/>
            <ac:spMk id="14347" creationId="{04357C93-F0CB-4A1C-8F77-4E9063789819}"/>
          </ac:spMkLst>
        </pc:spChg>
        <pc:spChg chg="add del">
          <ac:chgData name="Seyedhashem Hamzehzadeh" userId="941f3dfda39db58a" providerId="LiveId" clId="{2379C351-655C-475E-A2B9-089C1184FB78}" dt="2026-02-02T15:41:20.412" v="133" actId="26606"/>
          <ac:spMkLst>
            <pc:docMk/>
            <pc:sldMk cId="1282015821" sldId="537"/>
            <ac:spMk id="14349" creationId="{90F533E9-6690-41A8-A372-4C6C622D028D}"/>
          </ac:spMkLst>
        </pc:spChg>
        <pc:spChg chg="add del">
          <ac:chgData name="Seyedhashem Hamzehzadeh" userId="941f3dfda39db58a" providerId="LiveId" clId="{2379C351-655C-475E-A2B9-089C1184FB78}" dt="2026-02-02T15:41:21.909" v="136" actId="26606"/>
          <ac:spMkLst>
            <pc:docMk/>
            <pc:sldMk cId="1282015821" sldId="537"/>
            <ac:spMk id="14351" creationId="{7B1AB9FE-36F5-4FD1-9850-DB5C5AD4828F}"/>
          </ac:spMkLst>
        </pc:spChg>
        <pc:spChg chg="add del">
          <ac:chgData name="Seyedhashem Hamzehzadeh" userId="941f3dfda39db58a" providerId="LiveId" clId="{2379C351-655C-475E-A2B9-089C1184FB78}" dt="2026-02-02T15:41:21.909" v="136" actId="26606"/>
          <ac:spMkLst>
            <pc:docMk/>
            <pc:sldMk cId="1282015821" sldId="537"/>
            <ac:spMk id="14352" creationId="{F489C2E0-4895-4B72-85EA-7EE9FAFFDC7E}"/>
          </ac:spMkLst>
        </pc:spChg>
        <pc:spChg chg="add">
          <ac:chgData name="Seyedhashem Hamzehzadeh" userId="941f3dfda39db58a" providerId="LiveId" clId="{2379C351-655C-475E-A2B9-089C1184FB78}" dt="2026-02-02T15:41:21.930" v="137" actId="26606"/>
          <ac:spMkLst>
            <pc:docMk/>
            <pc:sldMk cId="1282015821" sldId="537"/>
            <ac:spMk id="14354" creationId="{BA79A7CF-01AF-4178-9369-94E0C90EB046}"/>
          </ac:spMkLst>
        </pc:spChg>
        <pc:spChg chg="add">
          <ac:chgData name="Seyedhashem Hamzehzadeh" userId="941f3dfda39db58a" providerId="LiveId" clId="{2379C351-655C-475E-A2B9-089C1184FB78}" dt="2026-02-02T15:41:21.930" v="137" actId="26606"/>
          <ac:spMkLst>
            <pc:docMk/>
            <pc:sldMk cId="1282015821" sldId="537"/>
            <ac:spMk id="14355" creationId="{99413ED5-9ED4-4772-BCE4-2BCAE6B12E35}"/>
          </ac:spMkLst>
        </pc:spChg>
        <pc:spChg chg="add">
          <ac:chgData name="Seyedhashem Hamzehzadeh" userId="941f3dfda39db58a" providerId="LiveId" clId="{2379C351-655C-475E-A2B9-089C1184FB78}" dt="2026-02-02T15:41:21.930" v="137" actId="26606"/>
          <ac:spMkLst>
            <pc:docMk/>
            <pc:sldMk cId="1282015821" sldId="537"/>
            <ac:spMk id="14356" creationId="{04357C93-F0CB-4A1C-8F77-4E9063789819}"/>
          </ac:spMkLst>
        </pc:spChg>
        <pc:spChg chg="add">
          <ac:chgData name="Seyedhashem Hamzehzadeh" userId="941f3dfda39db58a" providerId="LiveId" clId="{2379C351-655C-475E-A2B9-089C1184FB78}" dt="2026-02-02T15:41:21.930" v="137" actId="26606"/>
          <ac:spMkLst>
            <pc:docMk/>
            <pc:sldMk cId="1282015821" sldId="537"/>
            <ac:spMk id="14357" creationId="{90F533E9-6690-41A8-A372-4C6C622D028D}"/>
          </ac:spMkLst>
        </pc:spChg>
        <pc:picChg chg="add mod ord">
          <ac:chgData name="Seyedhashem Hamzehzadeh" userId="941f3dfda39db58a" providerId="LiveId" clId="{2379C351-655C-475E-A2B9-089C1184FB78}" dt="2026-02-02T15:41:53.772" v="138" actId="27614"/>
          <ac:picMkLst>
            <pc:docMk/>
            <pc:sldMk cId="1282015821" sldId="537"/>
            <ac:picMk id="3" creationId="{A2D1A598-06F9-6B71-DA40-D22E64EF2BEF}"/>
          </ac:picMkLst>
        </pc:picChg>
      </pc:sldChg>
      <pc:sldChg chg="addSp delSp modSp new del mod">
        <pc:chgData name="Seyedhashem Hamzehzadeh" userId="941f3dfda39db58a" providerId="LiveId" clId="{2379C351-655C-475E-A2B9-089C1184FB78}" dt="2026-02-02T15:46:36.989" v="176" actId="47"/>
        <pc:sldMkLst>
          <pc:docMk/>
          <pc:sldMk cId="322051620" sldId="538"/>
        </pc:sldMkLst>
        <pc:spChg chg="del">
          <ac:chgData name="Seyedhashem Hamzehzadeh" userId="941f3dfda39db58a" providerId="LiveId" clId="{2379C351-655C-475E-A2B9-089C1184FB78}" dt="2026-02-02T15:46:19.709" v="174" actId="478"/>
          <ac:spMkLst>
            <pc:docMk/>
            <pc:sldMk cId="322051620" sldId="538"/>
            <ac:spMk id="2" creationId="{6FBC0027-8702-A673-FA97-B550E7AC3E50}"/>
          </ac:spMkLst>
        </pc:spChg>
        <pc:spChg chg="add del">
          <ac:chgData name="Seyedhashem Hamzehzadeh" userId="941f3dfda39db58a" providerId="LiveId" clId="{2379C351-655C-475E-A2B9-089C1184FB78}" dt="2026-02-02T15:46:16.497" v="173" actId="478"/>
          <ac:spMkLst>
            <pc:docMk/>
            <pc:sldMk cId="322051620" sldId="538"/>
            <ac:spMk id="3" creationId="{0587D66F-0131-2DB8-DBBE-53CE5455CB55}"/>
          </ac:spMkLst>
        </pc:spChg>
        <pc:picChg chg="add mod">
          <ac:chgData name="Seyedhashem Hamzehzadeh" userId="941f3dfda39db58a" providerId="LiveId" clId="{2379C351-655C-475E-A2B9-089C1184FB78}" dt="2026-02-02T15:46:13.607" v="172"/>
          <ac:picMkLst>
            <pc:docMk/>
            <pc:sldMk cId="322051620" sldId="538"/>
            <ac:picMk id="4" creationId="{A2D1A598-06F9-6B71-DA40-D22E64EF2BEF}"/>
          </ac:picMkLst>
        </pc:picChg>
      </pc:sldChg>
      <pc:sldChg chg="delSp add del mod setBg delDesignElem">
        <pc:chgData name="Seyedhashem Hamzehzadeh" userId="941f3dfda39db58a" providerId="LiveId" clId="{2379C351-655C-475E-A2B9-089C1184FB78}" dt="2026-02-02T15:45:31.160" v="163" actId="47"/>
        <pc:sldMkLst>
          <pc:docMk/>
          <pc:sldMk cId="2622367308" sldId="538"/>
        </pc:sldMkLst>
        <pc:spChg chg="del">
          <ac:chgData name="Seyedhashem Hamzehzadeh" userId="941f3dfda39db58a" providerId="LiveId" clId="{2379C351-655C-475E-A2B9-089C1184FB78}" dt="2026-02-02T15:43:31.520" v="152"/>
          <ac:spMkLst>
            <pc:docMk/>
            <pc:sldMk cId="2622367308" sldId="538"/>
            <ac:spMk id="14354" creationId="{BA79A7CF-01AF-4178-9369-94E0C90EB046}"/>
          </ac:spMkLst>
        </pc:spChg>
        <pc:spChg chg="del">
          <ac:chgData name="Seyedhashem Hamzehzadeh" userId="941f3dfda39db58a" providerId="LiveId" clId="{2379C351-655C-475E-A2B9-089C1184FB78}" dt="2026-02-02T15:43:31.520" v="152"/>
          <ac:spMkLst>
            <pc:docMk/>
            <pc:sldMk cId="2622367308" sldId="538"/>
            <ac:spMk id="14355" creationId="{99413ED5-9ED4-4772-BCE4-2BCAE6B12E35}"/>
          </ac:spMkLst>
        </pc:spChg>
        <pc:spChg chg="del">
          <ac:chgData name="Seyedhashem Hamzehzadeh" userId="941f3dfda39db58a" providerId="LiveId" clId="{2379C351-655C-475E-A2B9-089C1184FB78}" dt="2026-02-02T15:43:31.520" v="152"/>
          <ac:spMkLst>
            <pc:docMk/>
            <pc:sldMk cId="2622367308" sldId="538"/>
            <ac:spMk id="14356" creationId="{04357C93-F0CB-4A1C-8F77-4E9063789819}"/>
          </ac:spMkLst>
        </pc:spChg>
        <pc:spChg chg="del">
          <ac:chgData name="Seyedhashem Hamzehzadeh" userId="941f3dfda39db58a" providerId="LiveId" clId="{2379C351-655C-475E-A2B9-089C1184FB78}" dt="2026-02-02T15:43:31.520" v="152"/>
          <ac:spMkLst>
            <pc:docMk/>
            <pc:sldMk cId="2622367308" sldId="538"/>
            <ac:spMk id="14357" creationId="{90F533E9-6690-41A8-A372-4C6C622D028D}"/>
          </ac:spMkLst>
        </pc:spChg>
        <pc:picChg chg="del">
          <ac:chgData name="Seyedhashem Hamzehzadeh" userId="941f3dfda39db58a" providerId="LiveId" clId="{2379C351-655C-475E-A2B9-089C1184FB78}" dt="2026-02-02T15:45:22.478" v="162" actId="21"/>
          <ac:picMkLst>
            <pc:docMk/>
            <pc:sldMk cId="2622367308" sldId="538"/>
            <ac:picMk id="3" creationId="{A2D1A598-06F9-6B71-DA40-D22E64EF2BEF}"/>
          </ac:picMkLst>
        </pc:picChg>
      </pc:sldChg>
      <pc:sldChg chg="addSp delSp add del setBg delDesignElem">
        <pc:chgData name="Seyedhashem Hamzehzadeh" userId="941f3dfda39db58a" providerId="LiveId" clId="{2379C351-655C-475E-A2B9-089C1184FB78}" dt="2026-02-02T15:45:46.384" v="167" actId="47"/>
        <pc:sldMkLst>
          <pc:docMk/>
          <pc:sldMk cId="830291546" sldId="539"/>
        </pc:sldMkLst>
        <pc:spChg chg="add">
          <ac:chgData name="Seyedhashem Hamzehzadeh" userId="941f3dfda39db58a" providerId="LiveId" clId="{2379C351-655C-475E-A2B9-089C1184FB78}" dt="2026-02-02T15:44:44.341" v="159"/>
          <ac:spMkLst>
            <pc:docMk/>
            <pc:sldMk cId="830291546" sldId="539"/>
            <ac:spMk id="4" creationId="{905A7136-7347-B4D8-50B7-BAD077CE683B}"/>
          </ac:spMkLst>
        </pc:spChg>
        <pc:spChg chg="del">
          <ac:chgData name="Seyedhashem Hamzehzadeh" userId="941f3dfda39db58a" providerId="LiveId" clId="{2379C351-655C-475E-A2B9-089C1184FB78}" dt="2026-02-02T15:43:32.139" v="154"/>
          <ac:spMkLst>
            <pc:docMk/>
            <pc:sldMk cId="830291546" sldId="539"/>
            <ac:spMk id="14354" creationId="{BA79A7CF-01AF-4178-9369-94E0C90EB046}"/>
          </ac:spMkLst>
        </pc:spChg>
        <pc:spChg chg="del">
          <ac:chgData name="Seyedhashem Hamzehzadeh" userId="941f3dfda39db58a" providerId="LiveId" clId="{2379C351-655C-475E-A2B9-089C1184FB78}" dt="2026-02-02T15:43:32.139" v="154"/>
          <ac:spMkLst>
            <pc:docMk/>
            <pc:sldMk cId="830291546" sldId="539"/>
            <ac:spMk id="14355" creationId="{99413ED5-9ED4-4772-BCE4-2BCAE6B12E35}"/>
          </ac:spMkLst>
        </pc:spChg>
        <pc:spChg chg="del">
          <ac:chgData name="Seyedhashem Hamzehzadeh" userId="941f3dfda39db58a" providerId="LiveId" clId="{2379C351-655C-475E-A2B9-089C1184FB78}" dt="2026-02-02T15:43:32.139" v="154"/>
          <ac:spMkLst>
            <pc:docMk/>
            <pc:sldMk cId="830291546" sldId="539"/>
            <ac:spMk id="14356" creationId="{04357C93-F0CB-4A1C-8F77-4E9063789819}"/>
          </ac:spMkLst>
        </pc:spChg>
        <pc:spChg chg="del">
          <ac:chgData name="Seyedhashem Hamzehzadeh" userId="941f3dfda39db58a" providerId="LiveId" clId="{2379C351-655C-475E-A2B9-089C1184FB78}" dt="2026-02-02T15:43:32.139" v="154"/>
          <ac:spMkLst>
            <pc:docMk/>
            <pc:sldMk cId="830291546" sldId="539"/>
            <ac:spMk id="14357" creationId="{90F533E9-6690-41A8-A372-4C6C622D028D}"/>
          </ac:spMkLst>
        </pc:spChg>
      </pc:sldChg>
      <pc:sldChg chg="addSp delSp modSp add mod setBg addAnim delAnim">
        <pc:chgData name="Seyedhashem Hamzehzadeh" userId="941f3dfda39db58a" providerId="LiveId" clId="{2379C351-655C-475E-A2B9-089C1184FB78}" dt="2026-02-04T00:03:48.649" v="1355"/>
        <pc:sldMkLst>
          <pc:docMk/>
          <pc:sldMk cId="3583229645" sldId="539"/>
        </pc:sldMkLst>
        <pc:spChg chg="add mod">
          <ac:chgData name="Seyedhashem Hamzehzadeh" userId="941f3dfda39db58a" providerId="LiveId" clId="{2379C351-655C-475E-A2B9-089C1184FB78}" dt="2026-02-04T00:03:48.649" v="1355"/>
          <ac:spMkLst>
            <pc:docMk/>
            <pc:sldMk cId="3583229645" sldId="539"/>
            <ac:spMk id="2" creationId="{18D3B678-D7C1-536E-D4E6-9B6B15E14995}"/>
          </ac:spMkLst>
        </pc:spChg>
        <pc:spChg chg="del mod">
          <ac:chgData name="Seyedhashem Hamzehzadeh" userId="941f3dfda39db58a" providerId="LiveId" clId="{2379C351-655C-475E-A2B9-089C1184FB78}" dt="2026-02-02T16:01:51.485" v="209" actId="478"/>
          <ac:spMkLst>
            <pc:docMk/>
            <pc:sldMk cId="3583229645" sldId="539"/>
            <ac:spMk id="2" creationId="{44B5AD5B-86A3-FA35-2891-B7CB00F14C6F}"/>
          </ac:spMkLst>
        </pc:spChg>
        <pc:spChg chg="add del mod">
          <ac:chgData name="Seyedhashem Hamzehzadeh" userId="941f3dfda39db58a" providerId="LiveId" clId="{2379C351-655C-475E-A2B9-089C1184FB78}" dt="2026-02-02T15:46:50.803" v="178" actId="478"/>
          <ac:spMkLst>
            <pc:docMk/>
            <pc:sldMk cId="3583229645" sldId="539"/>
            <ac:spMk id="4" creationId="{80D709BC-AC06-7AC4-CEBE-34F6C040F7D9}"/>
          </ac:spMkLst>
        </pc:spChg>
        <pc:spChg chg="add del mod">
          <ac:chgData name="Seyedhashem Hamzehzadeh" userId="941f3dfda39db58a" providerId="LiveId" clId="{2379C351-655C-475E-A2B9-089C1184FB78}" dt="2026-02-04T00:03:48.281" v="1354" actId="478"/>
          <ac:spMkLst>
            <pc:docMk/>
            <pc:sldMk cId="3583229645" sldId="539"/>
            <ac:spMk id="6" creationId="{E204EE9C-9AED-3DB1-55EF-834FB3B20E55}"/>
          </ac:spMkLst>
        </pc:spChg>
        <pc:spChg chg="mod">
          <ac:chgData name="Seyedhashem Hamzehzadeh" userId="941f3dfda39db58a" providerId="LiveId" clId="{2379C351-655C-475E-A2B9-089C1184FB78}" dt="2026-02-02T15:47:16.298" v="190" actId="26606"/>
          <ac:spMkLst>
            <pc:docMk/>
            <pc:sldMk cId="3583229645" sldId="539"/>
            <ac:spMk id="14338" creationId="{8F4F9E5B-1666-8079-519D-C7154F8C9C78}"/>
          </ac:spMkLst>
        </pc:spChg>
        <pc:spChg chg="del">
          <ac:chgData name="Seyedhashem Hamzehzadeh" userId="941f3dfda39db58a" providerId="LiveId" clId="{2379C351-655C-475E-A2B9-089C1184FB78}" dt="2026-02-02T15:46:42.884" v="177" actId="478"/>
          <ac:spMkLst>
            <pc:docMk/>
            <pc:sldMk cId="3583229645" sldId="539"/>
            <ac:spMk id="14339" creationId="{87C877C9-ADFD-2FCD-D33F-A13813B5190E}"/>
          </ac:spMkLst>
        </pc:spChg>
        <pc:spChg chg="add del">
          <ac:chgData name="Seyedhashem Hamzehzadeh" userId="941f3dfda39db58a" providerId="LiveId" clId="{2379C351-655C-475E-A2B9-089C1184FB78}" dt="2026-02-02T15:47:09.661" v="181" actId="26606"/>
          <ac:spMkLst>
            <pc:docMk/>
            <pc:sldMk cId="3583229645" sldId="539"/>
            <ac:spMk id="14343" creationId="{BA79A7CF-01AF-4178-9369-94E0C90EB046}"/>
          </ac:spMkLst>
        </pc:spChg>
        <pc:spChg chg="add del">
          <ac:chgData name="Seyedhashem Hamzehzadeh" userId="941f3dfda39db58a" providerId="LiveId" clId="{2379C351-655C-475E-A2B9-089C1184FB78}" dt="2026-02-02T15:47:09.661" v="181" actId="26606"/>
          <ac:spMkLst>
            <pc:docMk/>
            <pc:sldMk cId="3583229645" sldId="539"/>
            <ac:spMk id="14345" creationId="{99413ED5-9ED4-4772-BCE4-2BCAE6B12E35}"/>
          </ac:spMkLst>
        </pc:spChg>
        <pc:spChg chg="add del">
          <ac:chgData name="Seyedhashem Hamzehzadeh" userId="941f3dfda39db58a" providerId="LiveId" clId="{2379C351-655C-475E-A2B9-089C1184FB78}" dt="2026-02-02T15:47:09.661" v="181" actId="26606"/>
          <ac:spMkLst>
            <pc:docMk/>
            <pc:sldMk cId="3583229645" sldId="539"/>
            <ac:spMk id="14347" creationId="{04357C93-F0CB-4A1C-8F77-4E9063789819}"/>
          </ac:spMkLst>
        </pc:spChg>
        <pc:spChg chg="add del">
          <ac:chgData name="Seyedhashem Hamzehzadeh" userId="941f3dfda39db58a" providerId="LiveId" clId="{2379C351-655C-475E-A2B9-089C1184FB78}" dt="2026-02-02T15:47:09.661" v="181" actId="26606"/>
          <ac:spMkLst>
            <pc:docMk/>
            <pc:sldMk cId="3583229645" sldId="539"/>
            <ac:spMk id="14349" creationId="{90F533E9-6690-41A8-A372-4C6C622D028D}"/>
          </ac:spMkLst>
        </pc:spChg>
        <pc:spChg chg="add del">
          <ac:chgData name="Seyedhashem Hamzehzadeh" userId="941f3dfda39db58a" providerId="LiveId" clId="{2379C351-655C-475E-A2B9-089C1184FB78}" dt="2026-02-02T15:47:12.211" v="184" actId="26606"/>
          <ac:spMkLst>
            <pc:docMk/>
            <pc:sldMk cId="3583229645" sldId="539"/>
            <ac:spMk id="14351" creationId="{E45B1D5C-0827-4AF0-8186-11FC5A8B8B92}"/>
          </ac:spMkLst>
        </pc:spChg>
        <pc:spChg chg="add del">
          <ac:chgData name="Seyedhashem Hamzehzadeh" userId="941f3dfda39db58a" providerId="LiveId" clId="{2379C351-655C-475E-A2B9-089C1184FB78}" dt="2026-02-02T15:47:12.211" v="184" actId="26606"/>
          <ac:spMkLst>
            <pc:docMk/>
            <pc:sldMk cId="3583229645" sldId="539"/>
            <ac:spMk id="14352" creationId="{99413ED5-9ED4-4772-BCE4-2BCAE6B12E35}"/>
          </ac:spMkLst>
        </pc:spChg>
        <pc:spChg chg="add del">
          <ac:chgData name="Seyedhashem Hamzehzadeh" userId="941f3dfda39db58a" providerId="LiveId" clId="{2379C351-655C-475E-A2B9-089C1184FB78}" dt="2026-02-02T15:47:12.211" v="184" actId="26606"/>
          <ac:spMkLst>
            <pc:docMk/>
            <pc:sldMk cId="3583229645" sldId="539"/>
            <ac:spMk id="14353" creationId="{04357C93-F0CB-4A1C-8F77-4E9063789819}"/>
          </ac:spMkLst>
        </pc:spChg>
        <pc:spChg chg="add del">
          <ac:chgData name="Seyedhashem Hamzehzadeh" userId="941f3dfda39db58a" providerId="LiveId" clId="{2379C351-655C-475E-A2B9-089C1184FB78}" dt="2026-02-02T15:47:12.211" v="184" actId="26606"/>
          <ac:spMkLst>
            <pc:docMk/>
            <pc:sldMk cId="3583229645" sldId="539"/>
            <ac:spMk id="14354" creationId="{90F533E9-6690-41A8-A372-4C6C622D028D}"/>
          </ac:spMkLst>
        </pc:spChg>
        <pc:spChg chg="add del">
          <ac:chgData name="Seyedhashem Hamzehzadeh" userId="941f3dfda39db58a" providerId="LiveId" clId="{2379C351-655C-475E-A2B9-089C1184FB78}" dt="2026-02-02T15:47:14.461" v="186" actId="26606"/>
          <ac:spMkLst>
            <pc:docMk/>
            <pc:sldMk cId="3583229645" sldId="539"/>
            <ac:spMk id="14356" creationId="{BA79A7CF-01AF-4178-9369-94E0C90EB046}"/>
          </ac:spMkLst>
        </pc:spChg>
        <pc:spChg chg="add del">
          <ac:chgData name="Seyedhashem Hamzehzadeh" userId="941f3dfda39db58a" providerId="LiveId" clId="{2379C351-655C-475E-A2B9-089C1184FB78}" dt="2026-02-02T15:47:14.461" v="186" actId="26606"/>
          <ac:spMkLst>
            <pc:docMk/>
            <pc:sldMk cId="3583229645" sldId="539"/>
            <ac:spMk id="14357" creationId="{99413ED5-9ED4-4772-BCE4-2BCAE6B12E35}"/>
          </ac:spMkLst>
        </pc:spChg>
        <pc:spChg chg="add del">
          <ac:chgData name="Seyedhashem Hamzehzadeh" userId="941f3dfda39db58a" providerId="LiveId" clId="{2379C351-655C-475E-A2B9-089C1184FB78}" dt="2026-02-02T15:47:14.461" v="186" actId="26606"/>
          <ac:spMkLst>
            <pc:docMk/>
            <pc:sldMk cId="3583229645" sldId="539"/>
            <ac:spMk id="14358" creationId="{04357C93-F0CB-4A1C-8F77-4E9063789819}"/>
          </ac:spMkLst>
        </pc:spChg>
        <pc:spChg chg="add del">
          <ac:chgData name="Seyedhashem Hamzehzadeh" userId="941f3dfda39db58a" providerId="LiveId" clId="{2379C351-655C-475E-A2B9-089C1184FB78}" dt="2026-02-02T15:47:14.461" v="186" actId="26606"/>
          <ac:spMkLst>
            <pc:docMk/>
            <pc:sldMk cId="3583229645" sldId="539"/>
            <ac:spMk id="14359" creationId="{90F533E9-6690-41A8-A372-4C6C622D028D}"/>
          </ac:spMkLst>
        </pc:spChg>
        <pc:spChg chg="add del">
          <ac:chgData name="Seyedhashem Hamzehzadeh" userId="941f3dfda39db58a" providerId="LiveId" clId="{2379C351-655C-475E-A2B9-089C1184FB78}" dt="2026-02-02T15:47:16.282" v="189" actId="26606"/>
          <ac:spMkLst>
            <pc:docMk/>
            <pc:sldMk cId="3583229645" sldId="539"/>
            <ac:spMk id="14361" creationId="{E45B1D5C-0827-4AF0-8186-11FC5A8B8B92}"/>
          </ac:spMkLst>
        </pc:spChg>
        <pc:spChg chg="add del">
          <ac:chgData name="Seyedhashem Hamzehzadeh" userId="941f3dfda39db58a" providerId="LiveId" clId="{2379C351-655C-475E-A2B9-089C1184FB78}" dt="2026-02-02T15:47:16.282" v="189" actId="26606"/>
          <ac:spMkLst>
            <pc:docMk/>
            <pc:sldMk cId="3583229645" sldId="539"/>
            <ac:spMk id="14362" creationId="{99413ED5-9ED4-4772-BCE4-2BCAE6B12E35}"/>
          </ac:spMkLst>
        </pc:spChg>
        <pc:spChg chg="add del">
          <ac:chgData name="Seyedhashem Hamzehzadeh" userId="941f3dfda39db58a" providerId="LiveId" clId="{2379C351-655C-475E-A2B9-089C1184FB78}" dt="2026-02-02T15:47:16.282" v="189" actId="26606"/>
          <ac:spMkLst>
            <pc:docMk/>
            <pc:sldMk cId="3583229645" sldId="539"/>
            <ac:spMk id="14363" creationId="{04357C93-F0CB-4A1C-8F77-4E9063789819}"/>
          </ac:spMkLst>
        </pc:spChg>
        <pc:spChg chg="add del">
          <ac:chgData name="Seyedhashem Hamzehzadeh" userId="941f3dfda39db58a" providerId="LiveId" clId="{2379C351-655C-475E-A2B9-089C1184FB78}" dt="2026-02-02T15:47:16.282" v="189" actId="26606"/>
          <ac:spMkLst>
            <pc:docMk/>
            <pc:sldMk cId="3583229645" sldId="539"/>
            <ac:spMk id="14364" creationId="{90F533E9-6690-41A8-A372-4C6C622D028D}"/>
          </ac:spMkLst>
        </pc:spChg>
        <pc:spChg chg="add">
          <ac:chgData name="Seyedhashem Hamzehzadeh" userId="941f3dfda39db58a" providerId="LiveId" clId="{2379C351-655C-475E-A2B9-089C1184FB78}" dt="2026-02-02T15:47:16.298" v="190" actId="26606"/>
          <ac:spMkLst>
            <pc:docMk/>
            <pc:sldMk cId="3583229645" sldId="539"/>
            <ac:spMk id="14366" creationId="{BA79A7CF-01AF-4178-9369-94E0C90EB046}"/>
          </ac:spMkLst>
        </pc:spChg>
        <pc:spChg chg="add">
          <ac:chgData name="Seyedhashem Hamzehzadeh" userId="941f3dfda39db58a" providerId="LiveId" clId="{2379C351-655C-475E-A2B9-089C1184FB78}" dt="2026-02-02T15:47:16.298" v="190" actId="26606"/>
          <ac:spMkLst>
            <pc:docMk/>
            <pc:sldMk cId="3583229645" sldId="539"/>
            <ac:spMk id="14367" creationId="{99413ED5-9ED4-4772-BCE4-2BCAE6B12E35}"/>
          </ac:spMkLst>
        </pc:spChg>
        <pc:spChg chg="add">
          <ac:chgData name="Seyedhashem Hamzehzadeh" userId="941f3dfda39db58a" providerId="LiveId" clId="{2379C351-655C-475E-A2B9-089C1184FB78}" dt="2026-02-02T15:47:16.298" v="190" actId="26606"/>
          <ac:spMkLst>
            <pc:docMk/>
            <pc:sldMk cId="3583229645" sldId="539"/>
            <ac:spMk id="14368" creationId="{04357C93-F0CB-4A1C-8F77-4E9063789819}"/>
          </ac:spMkLst>
        </pc:spChg>
        <pc:spChg chg="add">
          <ac:chgData name="Seyedhashem Hamzehzadeh" userId="941f3dfda39db58a" providerId="LiveId" clId="{2379C351-655C-475E-A2B9-089C1184FB78}" dt="2026-02-02T15:47:16.298" v="190" actId="26606"/>
          <ac:spMkLst>
            <pc:docMk/>
            <pc:sldMk cId="3583229645" sldId="539"/>
            <ac:spMk id="14369" creationId="{90F533E9-6690-41A8-A372-4C6C622D028D}"/>
          </ac:spMkLst>
        </pc:spChg>
        <pc:picChg chg="add mod">
          <ac:chgData name="Seyedhashem Hamzehzadeh" userId="941f3dfda39db58a" providerId="LiveId" clId="{2379C351-655C-475E-A2B9-089C1184FB78}" dt="2026-02-02T15:47:16.298" v="190" actId="26606"/>
          <ac:picMkLst>
            <pc:docMk/>
            <pc:sldMk cId="3583229645" sldId="539"/>
            <ac:picMk id="5" creationId="{D54E57B8-915A-95D7-44A6-DA9EA8E9CBDB}"/>
          </ac:picMkLst>
        </pc:picChg>
      </pc:sldChg>
      <pc:sldChg chg="delSp add del setBg delDesignElem">
        <pc:chgData name="Seyedhashem Hamzehzadeh" userId="941f3dfda39db58a" providerId="LiveId" clId="{2379C351-655C-475E-A2B9-089C1184FB78}" dt="2026-02-02T15:45:35.119" v="164" actId="47"/>
        <pc:sldMkLst>
          <pc:docMk/>
          <pc:sldMk cId="1554474236" sldId="540"/>
        </pc:sldMkLst>
        <pc:spChg chg="del">
          <ac:chgData name="Seyedhashem Hamzehzadeh" userId="941f3dfda39db58a" providerId="LiveId" clId="{2379C351-655C-475E-A2B9-089C1184FB78}" dt="2026-02-02T15:43:32.763" v="156"/>
          <ac:spMkLst>
            <pc:docMk/>
            <pc:sldMk cId="1554474236" sldId="540"/>
            <ac:spMk id="14354" creationId="{BA79A7CF-01AF-4178-9369-94E0C90EB046}"/>
          </ac:spMkLst>
        </pc:spChg>
        <pc:spChg chg="del">
          <ac:chgData name="Seyedhashem Hamzehzadeh" userId="941f3dfda39db58a" providerId="LiveId" clId="{2379C351-655C-475E-A2B9-089C1184FB78}" dt="2026-02-02T15:43:32.763" v="156"/>
          <ac:spMkLst>
            <pc:docMk/>
            <pc:sldMk cId="1554474236" sldId="540"/>
            <ac:spMk id="14355" creationId="{99413ED5-9ED4-4772-BCE4-2BCAE6B12E35}"/>
          </ac:spMkLst>
        </pc:spChg>
        <pc:spChg chg="del">
          <ac:chgData name="Seyedhashem Hamzehzadeh" userId="941f3dfda39db58a" providerId="LiveId" clId="{2379C351-655C-475E-A2B9-089C1184FB78}" dt="2026-02-02T15:43:32.763" v="156"/>
          <ac:spMkLst>
            <pc:docMk/>
            <pc:sldMk cId="1554474236" sldId="540"/>
            <ac:spMk id="14356" creationId="{04357C93-F0CB-4A1C-8F77-4E9063789819}"/>
          </ac:spMkLst>
        </pc:spChg>
        <pc:spChg chg="del">
          <ac:chgData name="Seyedhashem Hamzehzadeh" userId="941f3dfda39db58a" providerId="LiveId" clId="{2379C351-655C-475E-A2B9-089C1184FB78}" dt="2026-02-02T15:43:32.763" v="156"/>
          <ac:spMkLst>
            <pc:docMk/>
            <pc:sldMk cId="1554474236" sldId="540"/>
            <ac:spMk id="14357" creationId="{90F533E9-6690-41A8-A372-4C6C622D028D}"/>
          </ac:spMkLst>
        </pc:spChg>
      </pc:sldChg>
      <pc:sldChg chg="addSp delSp modSp add mod setBg">
        <pc:chgData name="Seyedhashem Hamzehzadeh" userId="941f3dfda39db58a" providerId="LiveId" clId="{2379C351-655C-475E-A2B9-089C1184FB78}" dt="2026-02-04T00:03:38.957" v="1353"/>
        <pc:sldMkLst>
          <pc:docMk/>
          <pc:sldMk cId="2997714085" sldId="540"/>
        </pc:sldMkLst>
        <pc:spChg chg="add mod">
          <ac:chgData name="Seyedhashem Hamzehzadeh" userId="941f3dfda39db58a" providerId="LiveId" clId="{2379C351-655C-475E-A2B9-089C1184FB78}" dt="2026-02-04T00:03:38.957" v="1353"/>
          <ac:spMkLst>
            <pc:docMk/>
            <pc:sldMk cId="2997714085" sldId="540"/>
            <ac:spMk id="2" creationId="{15BA3856-B9E3-77F4-F3EA-2887EDFBCB16}"/>
          </ac:spMkLst>
        </pc:spChg>
        <pc:spChg chg="del mod">
          <ac:chgData name="Seyedhashem Hamzehzadeh" userId="941f3dfda39db58a" providerId="LiveId" clId="{2379C351-655C-475E-A2B9-089C1184FB78}" dt="2026-02-02T16:02:10.220" v="213" actId="478"/>
          <ac:spMkLst>
            <pc:docMk/>
            <pc:sldMk cId="2997714085" sldId="540"/>
            <ac:spMk id="2" creationId="{44B5AD5B-86A3-FA35-2891-B7CB00F14C6F}"/>
          </ac:spMkLst>
        </pc:spChg>
        <pc:spChg chg="add del mod">
          <ac:chgData name="Seyedhashem Hamzehzadeh" userId="941f3dfda39db58a" providerId="LiveId" clId="{2379C351-655C-475E-A2B9-089C1184FB78}" dt="2026-02-02T15:54:36.557" v="193" actId="478"/>
          <ac:spMkLst>
            <pc:docMk/>
            <pc:sldMk cId="2997714085" sldId="540"/>
            <ac:spMk id="4" creationId="{1ABFA97F-FBC9-EA52-121A-9AC95E1C6FBB}"/>
          </ac:spMkLst>
        </pc:spChg>
        <pc:spChg chg="add">
          <ac:chgData name="Seyedhashem Hamzehzadeh" userId="941f3dfda39db58a" providerId="LiveId" clId="{2379C351-655C-475E-A2B9-089C1184FB78}" dt="2026-02-02T15:54:40.763" v="194"/>
          <ac:spMkLst>
            <pc:docMk/>
            <pc:sldMk cId="2997714085" sldId="540"/>
            <ac:spMk id="5" creationId="{CD89E812-A81A-4425-DFED-F6A3B6FECDAD}"/>
          </ac:spMkLst>
        </pc:spChg>
        <pc:spChg chg="add del mod">
          <ac:chgData name="Seyedhashem Hamzehzadeh" userId="941f3dfda39db58a" providerId="LiveId" clId="{2379C351-655C-475E-A2B9-089C1184FB78}" dt="2026-02-04T00:03:38.550" v="1352" actId="478"/>
          <ac:spMkLst>
            <pc:docMk/>
            <pc:sldMk cId="2997714085" sldId="540"/>
            <ac:spMk id="7" creationId="{A1A734C6-B80C-16A8-B668-9D20923F6491}"/>
          </ac:spMkLst>
        </pc:spChg>
        <pc:spChg chg="mod">
          <ac:chgData name="Seyedhashem Hamzehzadeh" userId="941f3dfda39db58a" providerId="LiveId" clId="{2379C351-655C-475E-A2B9-089C1184FB78}" dt="2026-02-02T15:54:48.034" v="196" actId="26606"/>
          <ac:spMkLst>
            <pc:docMk/>
            <pc:sldMk cId="2997714085" sldId="540"/>
            <ac:spMk id="14338" creationId="{8F4F9E5B-1666-8079-519D-C7154F8C9C78}"/>
          </ac:spMkLst>
        </pc:spChg>
        <pc:spChg chg="del">
          <ac:chgData name="Seyedhashem Hamzehzadeh" userId="941f3dfda39db58a" providerId="LiveId" clId="{2379C351-655C-475E-A2B9-089C1184FB78}" dt="2026-02-02T15:54:32.827" v="192" actId="478"/>
          <ac:spMkLst>
            <pc:docMk/>
            <pc:sldMk cId="2997714085" sldId="540"/>
            <ac:spMk id="14339" creationId="{87C877C9-ADFD-2FCD-D33F-A13813B5190E}"/>
          </ac:spMkLst>
        </pc:spChg>
        <pc:spChg chg="add">
          <ac:chgData name="Seyedhashem Hamzehzadeh" userId="941f3dfda39db58a" providerId="LiveId" clId="{2379C351-655C-475E-A2B9-089C1184FB78}" dt="2026-02-02T15:54:48.034" v="196" actId="26606"/>
          <ac:spMkLst>
            <pc:docMk/>
            <pc:sldMk cId="2997714085" sldId="540"/>
            <ac:spMk id="14343" creationId="{BA79A7CF-01AF-4178-9369-94E0C90EB046}"/>
          </ac:spMkLst>
        </pc:spChg>
        <pc:spChg chg="add">
          <ac:chgData name="Seyedhashem Hamzehzadeh" userId="941f3dfda39db58a" providerId="LiveId" clId="{2379C351-655C-475E-A2B9-089C1184FB78}" dt="2026-02-02T15:54:48.034" v="196" actId="26606"/>
          <ac:spMkLst>
            <pc:docMk/>
            <pc:sldMk cId="2997714085" sldId="540"/>
            <ac:spMk id="14345" creationId="{99413ED5-9ED4-4772-BCE4-2BCAE6B12E35}"/>
          </ac:spMkLst>
        </pc:spChg>
        <pc:spChg chg="add">
          <ac:chgData name="Seyedhashem Hamzehzadeh" userId="941f3dfda39db58a" providerId="LiveId" clId="{2379C351-655C-475E-A2B9-089C1184FB78}" dt="2026-02-02T15:54:48.034" v="196" actId="26606"/>
          <ac:spMkLst>
            <pc:docMk/>
            <pc:sldMk cId="2997714085" sldId="540"/>
            <ac:spMk id="14347" creationId="{04357C93-F0CB-4A1C-8F77-4E9063789819}"/>
          </ac:spMkLst>
        </pc:spChg>
        <pc:spChg chg="add">
          <ac:chgData name="Seyedhashem Hamzehzadeh" userId="941f3dfda39db58a" providerId="LiveId" clId="{2379C351-655C-475E-A2B9-089C1184FB78}" dt="2026-02-02T15:54:48.034" v="196" actId="26606"/>
          <ac:spMkLst>
            <pc:docMk/>
            <pc:sldMk cId="2997714085" sldId="540"/>
            <ac:spMk id="14349" creationId="{90F533E9-6690-41A8-A372-4C6C622D028D}"/>
          </ac:spMkLst>
        </pc:spChg>
        <pc:picChg chg="add mod">
          <ac:chgData name="Seyedhashem Hamzehzadeh" userId="941f3dfda39db58a" providerId="LiveId" clId="{2379C351-655C-475E-A2B9-089C1184FB78}" dt="2026-02-02T15:54:48.034" v="196" actId="26606"/>
          <ac:picMkLst>
            <pc:docMk/>
            <pc:sldMk cId="2997714085" sldId="540"/>
            <ac:picMk id="6" creationId="{06920ED4-BB4E-934D-B62D-FF7037B08598}"/>
          </ac:picMkLst>
        </pc:picChg>
      </pc:sldChg>
      <pc:sldChg chg="addSp delSp modSp add mod setBg">
        <pc:chgData name="Seyedhashem Hamzehzadeh" userId="941f3dfda39db58a" providerId="LiveId" clId="{2379C351-655C-475E-A2B9-089C1184FB78}" dt="2026-02-04T00:03:53.202" v="1357"/>
        <pc:sldMkLst>
          <pc:docMk/>
          <pc:sldMk cId="992423319" sldId="541"/>
        </pc:sldMkLst>
        <pc:spChg chg="del mod">
          <ac:chgData name="Seyedhashem Hamzehzadeh" userId="941f3dfda39db58a" providerId="LiveId" clId="{2379C351-655C-475E-A2B9-089C1184FB78}" dt="2026-02-04T00:03:52.884" v="1356" actId="478"/>
          <ac:spMkLst>
            <pc:docMk/>
            <pc:sldMk cId="992423319" sldId="541"/>
            <ac:spMk id="2" creationId="{44B5AD5B-86A3-FA35-2891-B7CB00F14C6F}"/>
          </ac:spMkLst>
        </pc:spChg>
        <pc:spChg chg="add mod">
          <ac:chgData name="Seyedhashem Hamzehzadeh" userId="941f3dfda39db58a" providerId="LiveId" clId="{2379C351-655C-475E-A2B9-089C1184FB78}" dt="2026-02-04T00:03:53.202" v="1357"/>
          <ac:spMkLst>
            <pc:docMk/>
            <pc:sldMk cId="992423319" sldId="541"/>
            <ac:spMk id="3" creationId="{3D3902D1-339E-A59B-103A-B04C068DEB82}"/>
          </ac:spMkLst>
        </pc:spChg>
        <pc:spChg chg="add del mod">
          <ac:chgData name="Seyedhashem Hamzehzadeh" userId="941f3dfda39db58a" providerId="LiveId" clId="{2379C351-655C-475E-A2B9-089C1184FB78}" dt="2026-02-02T15:58:16.016" v="199" actId="478"/>
          <ac:spMkLst>
            <pc:docMk/>
            <pc:sldMk cId="992423319" sldId="541"/>
            <ac:spMk id="4" creationId="{6D735C92-1460-E621-82A6-08EF4ABA04DF}"/>
          </ac:spMkLst>
        </pc:spChg>
        <pc:spChg chg="mod">
          <ac:chgData name="Seyedhashem Hamzehzadeh" userId="941f3dfda39db58a" providerId="LiveId" clId="{2379C351-655C-475E-A2B9-089C1184FB78}" dt="2026-02-02T15:59:29.940" v="201" actId="26606"/>
          <ac:spMkLst>
            <pc:docMk/>
            <pc:sldMk cId="992423319" sldId="541"/>
            <ac:spMk id="14338" creationId="{8F4F9E5B-1666-8079-519D-C7154F8C9C78}"/>
          </ac:spMkLst>
        </pc:spChg>
        <pc:spChg chg="del">
          <ac:chgData name="Seyedhashem Hamzehzadeh" userId="941f3dfda39db58a" providerId="LiveId" clId="{2379C351-655C-475E-A2B9-089C1184FB78}" dt="2026-02-02T15:58:13.510" v="198" actId="478"/>
          <ac:spMkLst>
            <pc:docMk/>
            <pc:sldMk cId="992423319" sldId="541"/>
            <ac:spMk id="14339" creationId="{87C877C9-ADFD-2FCD-D33F-A13813B5190E}"/>
          </ac:spMkLst>
        </pc:spChg>
        <pc:spChg chg="add">
          <ac:chgData name="Seyedhashem Hamzehzadeh" userId="941f3dfda39db58a" providerId="LiveId" clId="{2379C351-655C-475E-A2B9-089C1184FB78}" dt="2026-02-02T15:59:29.940" v="201" actId="26606"/>
          <ac:spMkLst>
            <pc:docMk/>
            <pc:sldMk cId="992423319" sldId="541"/>
            <ac:spMk id="14343" creationId="{BA79A7CF-01AF-4178-9369-94E0C90EB046}"/>
          </ac:spMkLst>
        </pc:spChg>
        <pc:spChg chg="add">
          <ac:chgData name="Seyedhashem Hamzehzadeh" userId="941f3dfda39db58a" providerId="LiveId" clId="{2379C351-655C-475E-A2B9-089C1184FB78}" dt="2026-02-02T15:59:29.940" v="201" actId="26606"/>
          <ac:spMkLst>
            <pc:docMk/>
            <pc:sldMk cId="992423319" sldId="541"/>
            <ac:spMk id="14345" creationId="{99413ED5-9ED4-4772-BCE4-2BCAE6B12E35}"/>
          </ac:spMkLst>
        </pc:spChg>
        <pc:spChg chg="add">
          <ac:chgData name="Seyedhashem Hamzehzadeh" userId="941f3dfda39db58a" providerId="LiveId" clId="{2379C351-655C-475E-A2B9-089C1184FB78}" dt="2026-02-02T15:59:29.940" v="201" actId="26606"/>
          <ac:spMkLst>
            <pc:docMk/>
            <pc:sldMk cId="992423319" sldId="541"/>
            <ac:spMk id="14347" creationId="{04357C93-F0CB-4A1C-8F77-4E9063789819}"/>
          </ac:spMkLst>
        </pc:spChg>
        <pc:spChg chg="add">
          <ac:chgData name="Seyedhashem Hamzehzadeh" userId="941f3dfda39db58a" providerId="LiveId" clId="{2379C351-655C-475E-A2B9-089C1184FB78}" dt="2026-02-02T15:59:29.940" v="201" actId="26606"/>
          <ac:spMkLst>
            <pc:docMk/>
            <pc:sldMk cId="992423319" sldId="541"/>
            <ac:spMk id="14349" creationId="{90F533E9-6690-41A8-A372-4C6C622D028D}"/>
          </ac:spMkLst>
        </pc:spChg>
        <pc:picChg chg="add mod">
          <ac:chgData name="Seyedhashem Hamzehzadeh" userId="941f3dfda39db58a" providerId="LiveId" clId="{2379C351-655C-475E-A2B9-089C1184FB78}" dt="2026-02-02T15:59:29.940" v="201" actId="26606"/>
          <ac:picMkLst>
            <pc:docMk/>
            <pc:sldMk cId="992423319" sldId="541"/>
            <ac:picMk id="5" creationId="{9BDB2DB2-334B-3E13-20C3-0DB4153A4F57}"/>
          </ac:picMkLst>
        </pc:picChg>
        <pc:picChg chg="add">
          <ac:chgData name="Seyedhashem Hamzehzadeh" userId="941f3dfda39db58a" providerId="LiveId" clId="{2379C351-655C-475E-A2B9-089C1184FB78}" dt="2026-02-02T16:44:45.841" v="229"/>
          <ac:picMkLst>
            <pc:docMk/>
            <pc:sldMk cId="992423319" sldId="541"/>
            <ac:picMk id="6" creationId="{A3041092-E81C-743D-625E-8E677ACA89BF}"/>
          </ac:picMkLst>
        </pc:picChg>
      </pc:sldChg>
      <pc:sldChg chg="addSp delSp add del setBg delDesignElem">
        <pc:chgData name="Seyedhashem Hamzehzadeh" userId="941f3dfda39db58a" providerId="LiveId" clId="{2379C351-655C-475E-A2B9-089C1184FB78}" dt="2026-02-02T15:44:48.776" v="160"/>
        <pc:sldMkLst>
          <pc:docMk/>
          <pc:sldMk cId="1350696228" sldId="541"/>
        </pc:sldMkLst>
        <pc:spChg chg="add del">
          <ac:chgData name="Seyedhashem Hamzehzadeh" userId="941f3dfda39db58a" providerId="LiveId" clId="{2379C351-655C-475E-A2B9-089C1184FB78}" dt="2026-02-02T15:44:48.776" v="160"/>
          <ac:spMkLst>
            <pc:docMk/>
            <pc:sldMk cId="1350696228" sldId="541"/>
            <ac:spMk id="14354" creationId="{BA79A7CF-01AF-4178-9369-94E0C90EB046}"/>
          </ac:spMkLst>
        </pc:spChg>
        <pc:spChg chg="add del">
          <ac:chgData name="Seyedhashem Hamzehzadeh" userId="941f3dfda39db58a" providerId="LiveId" clId="{2379C351-655C-475E-A2B9-089C1184FB78}" dt="2026-02-02T15:44:48.776" v="160"/>
          <ac:spMkLst>
            <pc:docMk/>
            <pc:sldMk cId="1350696228" sldId="541"/>
            <ac:spMk id="14355" creationId="{99413ED5-9ED4-4772-BCE4-2BCAE6B12E35}"/>
          </ac:spMkLst>
        </pc:spChg>
        <pc:spChg chg="add del">
          <ac:chgData name="Seyedhashem Hamzehzadeh" userId="941f3dfda39db58a" providerId="LiveId" clId="{2379C351-655C-475E-A2B9-089C1184FB78}" dt="2026-02-02T15:44:48.776" v="160"/>
          <ac:spMkLst>
            <pc:docMk/>
            <pc:sldMk cId="1350696228" sldId="541"/>
            <ac:spMk id="14356" creationId="{04357C93-F0CB-4A1C-8F77-4E9063789819}"/>
          </ac:spMkLst>
        </pc:spChg>
        <pc:spChg chg="add del">
          <ac:chgData name="Seyedhashem Hamzehzadeh" userId="941f3dfda39db58a" providerId="LiveId" clId="{2379C351-655C-475E-A2B9-089C1184FB78}" dt="2026-02-02T15:44:48.776" v="160"/>
          <ac:spMkLst>
            <pc:docMk/>
            <pc:sldMk cId="1350696228" sldId="541"/>
            <ac:spMk id="14357" creationId="{90F533E9-6690-41A8-A372-4C6C622D028D}"/>
          </ac:spMkLst>
        </pc:spChg>
      </pc:sldChg>
      <pc:sldChg chg="addSp delSp add del setBg delDesignElem">
        <pc:chgData name="Seyedhashem Hamzehzadeh" userId="941f3dfda39db58a" providerId="LiveId" clId="{2379C351-655C-475E-A2B9-089C1184FB78}" dt="2026-02-02T16:44:38.262" v="228"/>
        <pc:sldMkLst>
          <pc:docMk/>
          <pc:sldMk cId="470094530" sldId="542"/>
        </pc:sldMkLst>
        <pc:spChg chg="add">
          <ac:chgData name="Seyedhashem Hamzehzadeh" userId="941f3dfda39db58a" providerId="LiveId" clId="{2379C351-655C-475E-A2B9-089C1184FB78}" dt="2026-02-02T16:44:31.665" v="227"/>
          <ac:spMkLst>
            <pc:docMk/>
            <pc:sldMk cId="470094530" sldId="542"/>
            <ac:spMk id="3" creationId="{03A8F36D-F5EE-6321-1F61-CDA752362EC6}"/>
          </ac:spMkLst>
        </pc:spChg>
        <pc:spChg chg="add del">
          <ac:chgData name="Seyedhashem Hamzehzadeh" userId="941f3dfda39db58a" providerId="LiveId" clId="{2379C351-655C-475E-A2B9-089C1184FB78}" dt="2026-02-02T16:44:38.262" v="228"/>
          <ac:spMkLst>
            <pc:docMk/>
            <pc:sldMk cId="470094530" sldId="542"/>
            <ac:spMk id="14343" creationId="{BA79A7CF-01AF-4178-9369-94E0C90EB046}"/>
          </ac:spMkLst>
        </pc:spChg>
        <pc:spChg chg="add del">
          <ac:chgData name="Seyedhashem Hamzehzadeh" userId="941f3dfda39db58a" providerId="LiveId" clId="{2379C351-655C-475E-A2B9-089C1184FB78}" dt="2026-02-02T16:44:38.262" v="228"/>
          <ac:spMkLst>
            <pc:docMk/>
            <pc:sldMk cId="470094530" sldId="542"/>
            <ac:spMk id="14345" creationId="{99413ED5-9ED4-4772-BCE4-2BCAE6B12E35}"/>
          </ac:spMkLst>
        </pc:spChg>
        <pc:spChg chg="add del">
          <ac:chgData name="Seyedhashem Hamzehzadeh" userId="941f3dfda39db58a" providerId="LiveId" clId="{2379C351-655C-475E-A2B9-089C1184FB78}" dt="2026-02-02T16:44:38.262" v="228"/>
          <ac:spMkLst>
            <pc:docMk/>
            <pc:sldMk cId="470094530" sldId="542"/>
            <ac:spMk id="14347" creationId="{04357C93-F0CB-4A1C-8F77-4E9063789819}"/>
          </ac:spMkLst>
        </pc:spChg>
        <pc:spChg chg="add del">
          <ac:chgData name="Seyedhashem Hamzehzadeh" userId="941f3dfda39db58a" providerId="LiveId" clId="{2379C351-655C-475E-A2B9-089C1184FB78}" dt="2026-02-02T16:44:38.262" v="228"/>
          <ac:spMkLst>
            <pc:docMk/>
            <pc:sldMk cId="470094530" sldId="542"/>
            <ac:spMk id="14349" creationId="{90F533E9-6690-41A8-A372-4C6C622D028D}"/>
          </ac:spMkLst>
        </pc:spChg>
      </pc:sldChg>
      <pc:sldChg chg="addSp delSp modSp add del mod">
        <pc:chgData name="Seyedhashem Hamzehzadeh" userId="941f3dfda39db58a" providerId="LiveId" clId="{2379C351-655C-475E-A2B9-089C1184FB78}" dt="2026-02-02T16:43:59.355" v="224" actId="47"/>
        <pc:sldMkLst>
          <pc:docMk/>
          <pc:sldMk cId="2377144562" sldId="542"/>
        </pc:sldMkLst>
        <pc:spChg chg="add del mod">
          <ac:chgData name="Seyedhashem Hamzehzadeh" userId="941f3dfda39db58a" providerId="LiveId" clId="{2379C351-655C-475E-A2B9-089C1184FB78}" dt="2026-02-02T15:59:57.992" v="204" actId="478"/>
          <ac:spMkLst>
            <pc:docMk/>
            <pc:sldMk cId="2377144562" sldId="542"/>
            <ac:spMk id="4" creationId="{15E69600-2864-4C77-98ED-518D606F2346}"/>
          </ac:spMkLst>
        </pc:spChg>
        <pc:spChg chg="del">
          <ac:chgData name="Seyedhashem Hamzehzadeh" userId="941f3dfda39db58a" providerId="LiveId" clId="{2379C351-655C-475E-A2B9-089C1184FB78}" dt="2026-02-02T15:59:57.094" v="203" actId="478"/>
          <ac:spMkLst>
            <pc:docMk/>
            <pc:sldMk cId="2377144562" sldId="542"/>
            <ac:spMk id="14339" creationId="{87C877C9-ADFD-2FCD-D33F-A13813B5190E}"/>
          </ac:spMkLst>
        </pc:spChg>
        <pc:picChg chg="add del">
          <ac:chgData name="Seyedhashem Hamzehzadeh" userId="941f3dfda39db58a" providerId="LiveId" clId="{2379C351-655C-475E-A2B9-089C1184FB78}" dt="2026-02-02T16:43:22.979" v="218" actId="21"/>
          <ac:picMkLst>
            <pc:docMk/>
            <pc:sldMk cId="2377144562" sldId="542"/>
            <ac:picMk id="5" creationId="{E80EE8BC-E6F0-6BE2-D9DE-981E269D4ED2}"/>
          </ac:picMkLst>
        </pc:picChg>
        <pc:picChg chg="add mod">
          <ac:chgData name="Seyedhashem Hamzehzadeh" userId="941f3dfda39db58a" providerId="LiveId" clId="{2379C351-655C-475E-A2B9-089C1184FB78}" dt="2026-02-02T16:43:53.309" v="223" actId="14100"/>
          <ac:picMkLst>
            <pc:docMk/>
            <pc:sldMk cId="2377144562" sldId="542"/>
            <ac:picMk id="6" creationId="{E80EE8BC-E6F0-6BE2-D9DE-981E269D4ED2}"/>
          </ac:picMkLst>
        </pc:picChg>
      </pc:sldChg>
      <pc:sldChg chg="addSp delSp modSp add mod setBg delDesignElem">
        <pc:chgData name="Seyedhashem Hamzehzadeh" userId="941f3dfda39db58a" providerId="LiveId" clId="{2379C351-655C-475E-A2B9-089C1184FB78}" dt="2026-02-04T00:03:58.339" v="1359"/>
        <pc:sldMkLst>
          <pc:docMk/>
          <pc:sldMk cId="2745089294" sldId="542"/>
        </pc:sldMkLst>
        <pc:spChg chg="add mod">
          <ac:chgData name="Seyedhashem Hamzehzadeh" userId="941f3dfda39db58a" providerId="LiveId" clId="{2379C351-655C-475E-A2B9-089C1184FB78}" dt="2026-02-04T00:03:58.339" v="1359"/>
          <ac:spMkLst>
            <pc:docMk/>
            <pc:sldMk cId="2745089294" sldId="542"/>
            <ac:spMk id="2" creationId="{3EC11757-7F67-494F-4B65-91AAB5967378}"/>
          </ac:spMkLst>
        </pc:spChg>
        <pc:spChg chg="del mod">
          <ac:chgData name="Seyedhashem Hamzehzadeh" userId="941f3dfda39db58a" providerId="LiveId" clId="{2379C351-655C-475E-A2B9-089C1184FB78}" dt="2026-02-02T16:45:37.133" v="237" actId="478"/>
          <ac:spMkLst>
            <pc:docMk/>
            <pc:sldMk cId="2745089294" sldId="542"/>
            <ac:spMk id="2" creationId="{44B5AD5B-86A3-FA35-2891-B7CB00F14C6F}"/>
          </ac:spMkLst>
        </pc:spChg>
        <pc:spChg chg="add del">
          <ac:chgData name="Seyedhashem Hamzehzadeh" userId="941f3dfda39db58a" providerId="LiveId" clId="{2379C351-655C-475E-A2B9-089C1184FB78}" dt="2026-02-02T16:45:21.284" v="233" actId="478"/>
          <ac:spMkLst>
            <pc:docMk/>
            <pc:sldMk cId="2745089294" sldId="542"/>
            <ac:spMk id="3" creationId="{FD5BC5BB-4625-16C0-9D49-D6E45CC231DA}"/>
          </ac:spMkLst>
        </pc:spChg>
        <pc:spChg chg="add">
          <ac:chgData name="Seyedhashem Hamzehzadeh" userId="941f3dfda39db58a" providerId="LiveId" clId="{2379C351-655C-475E-A2B9-089C1184FB78}" dt="2026-02-02T16:45:22.845" v="234"/>
          <ac:spMkLst>
            <pc:docMk/>
            <pc:sldMk cId="2745089294" sldId="542"/>
            <ac:spMk id="4" creationId="{8DC5AF33-61F6-BC9B-BB60-01B5D36A0CC0}"/>
          </ac:spMkLst>
        </pc:spChg>
        <pc:spChg chg="add del mod">
          <ac:chgData name="Seyedhashem Hamzehzadeh" userId="941f3dfda39db58a" providerId="LiveId" clId="{2379C351-655C-475E-A2B9-089C1184FB78}" dt="2026-02-04T00:03:58.018" v="1358" actId="478"/>
          <ac:spMkLst>
            <pc:docMk/>
            <pc:sldMk cId="2745089294" sldId="542"/>
            <ac:spMk id="7" creationId="{39DE414F-26A5-42DC-D5CF-07244C93FB23}"/>
          </ac:spMkLst>
        </pc:spChg>
        <pc:spChg chg="add">
          <ac:chgData name="Seyedhashem Hamzehzadeh" userId="941f3dfda39db58a" providerId="LiveId" clId="{2379C351-655C-475E-A2B9-089C1184FB78}" dt="2026-02-02T16:45:33.069" v="236" actId="26606"/>
          <ac:spMkLst>
            <pc:docMk/>
            <pc:sldMk cId="2745089294" sldId="542"/>
            <ac:spMk id="14340" creationId="{BA79A7CF-01AF-4178-9369-94E0C90EB046}"/>
          </ac:spMkLst>
        </pc:spChg>
        <pc:spChg chg="add">
          <ac:chgData name="Seyedhashem Hamzehzadeh" userId="941f3dfda39db58a" providerId="LiveId" clId="{2379C351-655C-475E-A2B9-089C1184FB78}" dt="2026-02-02T16:45:33.069" v="236" actId="26606"/>
          <ac:spMkLst>
            <pc:docMk/>
            <pc:sldMk cId="2745089294" sldId="542"/>
            <ac:spMk id="14341" creationId="{99413ED5-9ED4-4772-BCE4-2BCAE6B12E35}"/>
          </ac:spMkLst>
        </pc:spChg>
        <pc:spChg chg="add">
          <ac:chgData name="Seyedhashem Hamzehzadeh" userId="941f3dfda39db58a" providerId="LiveId" clId="{2379C351-655C-475E-A2B9-089C1184FB78}" dt="2026-02-02T16:45:33.069" v="236" actId="26606"/>
          <ac:spMkLst>
            <pc:docMk/>
            <pc:sldMk cId="2745089294" sldId="542"/>
            <ac:spMk id="14342" creationId="{04357C93-F0CB-4A1C-8F77-4E9063789819}"/>
          </ac:spMkLst>
        </pc:spChg>
        <pc:spChg chg="del">
          <ac:chgData name="Seyedhashem Hamzehzadeh" userId="941f3dfda39db58a" providerId="LiveId" clId="{2379C351-655C-475E-A2B9-089C1184FB78}" dt="2026-02-02T16:45:02.916" v="231"/>
          <ac:spMkLst>
            <pc:docMk/>
            <pc:sldMk cId="2745089294" sldId="542"/>
            <ac:spMk id="14343" creationId="{BA79A7CF-01AF-4178-9369-94E0C90EB046}"/>
          </ac:spMkLst>
        </pc:spChg>
        <pc:spChg chg="add">
          <ac:chgData name="Seyedhashem Hamzehzadeh" userId="941f3dfda39db58a" providerId="LiveId" clId="{2379C351-655C-475E-A2B9-089C1184FB78}" dt="2026-02-02T16:45:33.069" v="236" actId="26606"/>
          <ac:spMkLst>
            <pc:docMk/>
            <pc:sldMk cId="2745089294" sldId="542"/>
            <ac:spMk id="14344" creationId="{90F533E9-6690-41A8-A372-4C6C622D028D}"/>
          </ac:spMkLst>
        </pc:spChg>
        <pc:spChg chg="del">
          <ac:chgData name="Seyedhashem Hamzehzadeh" userId="941f3dfda39db58a" providerId="LiveId" clId="{2379C351-655C-475E-A2B9-089C1184FB78}" dt="2026-02-02T16:45:02.916" v="231"/>
          <ac:spMkLst>
            <pc:docMk/>
            <pc:sldMk cId="2745089294" sldId="542"/>
            <ac:spMk id="14345" creationId="{99413ED5-9ED4-4772-BCE4-2BCAE6B12E35}"/>
          </ac:spMkLst>
        </pc:spChg>
        <pc:spChg chg="del">
          <ac:chgData name="Seyedhashem Hamzehzadeh" userId="941f3dfda39db58a" providerId="LiveId" clId="{2379C351-655C-475E-A2B9-089C1184FB78}" dt="2026-02-02T16:45:02.916" v="231"/>
          <ac:spMkLst>
            <pc:docMk/>
            <pc:sldMk cId="2745089294" sldId="542"/>
            <ac:spMk id="14347" creationId="{04357C93-F0CB-4A1C-8F77-4E9063789819}"/>
          </ac:spMkLst>
        </pc:spChg>
        <pc:spChg chg="del">
          <ac:chgData name="Seyedhashem Hamzehzadeh" userId="941f3dfda39db58a" providerId="LiveId" clId="{2379C351-655C-475E-A2B9-089C1184FB78}" dt="2026-02-02T16:45:02.916" v="231"/>
          <ac:spMkLst>
            <pc:docMk/>
            <pc:sldMk cId="2745089294" sldId="542"/>
            <ac:spMk id="14349" creationId="{90F533E9-6690-41A8-A372-4C6C622D028D}"/>
          </ac:spMkLst>
        </pc:spChg>
        <pc:picChg chg="del">
          <ac:chgData name="Seyedhashem Hamzehzadeh" userId="941f3dfda39db58a" providerId="LiveId" clId="{2379C351-655C-475E-A2B9-089C1184FB78}" dt="2026-02-02T16:45:21.284" v="233" actId="478"/>
          <ac:picMkLst>
            <pc:docMk/>
            <pc:sldMk cId="2745089294" sldId="542"/>
            <ac:picMk id="5" creationId="{9BDB2DB2-334B-3E13-20C3-0DB4153A4F57}"/>
          </ac:picMkLst>
        </pc:picChg>
        <pc:picChg chg="add mod">
          <ac:chgData name="Seyedhashem Hamzehzadeh" userId="941f3dfda39db58a" providerId="LiveId" clId="{2379C351-655C-475E-A2B9-089C1184FB78}" dt="2026-02-02T16:45:33.069" v="236" actId="26606"/>
          <ac:picMkLst>
            <pc:docMk/>
            <pc:sldMk cId="2745089294" sldId="542"/>
            <ac:picMk id="6" creationId="{A5BEA558-2650-A73A-C94A-891CF0BC8EAA}"/>
          </ac:picMkLst>
        </pc:picChg>
        <pc:inkChg chg="add">
          <ac:chgData name="Seyedhashem Hamzehzadeh" userId="941f3dfda39db58a" providerId="LiveId" clId="{2379C351-655C-475E-A2B9-089C1184FB78}" dt="2026-02-03T01:33:01.624" v="820"/>
          <ac:inkMkLst>
            <pc:docMk/>
            <pc:sldMk cId="2745089294" sldId="542"/>
            <ac:inkMk id="8" creationId="{5F117008-5B3F-DBEC-21D9-36FB100F9FA0}"/>
          </ac:inkMkLst>
        </pc:inkChg>
      </pc:sldChg>
      <pc:sldChg chg="addSp add">
        <pc:chgData name="Seyedhashem Hamzehzadeh" userId="941f3dfda39db58a" providerId="LiveId" clId="{2379C351-655C-475E-A2B9-089C1184FB78}" dt="2026-02-03T01:33:01.624" v="820"/>
        <pc:sldMkLst>
          <pc:docMk/>
          <pc:sldMk cId="2805436964" sldId="543"/>
        </pc:sldMkLst>
        <pc:inkChg chg="add">
          <ac:chgData name="Seyedhashem Hamzehzadeh" userId="941f3dfda39db58a" providerId="LiveId" clId="{2379C351-655C-475E-A2B9-089C1184FB78}" dt="2026-02-03T01:33:01.624" v="820"/>
          <ac:inkMkLst>
            <pc:docMk/>
            <pc:sldMk cId="2805436964" sldId="543"/>
            <ac:inkMk id="3" creationId="{506B0A61-EDC6-D6A6-97ED-21FB1E1EFC61}"/>
          </ac:inkMkLst>
        </pc:inkChg>
      </pc:sldChg>
      <pc:sldChg chg="addSp delSp modSp add del mod">
        <pc:chgData name="Seyedhashem Hamzehzadeh" userId="941f3dfda39db58a" providerId="LiveId" clId="{2379C351-655C-475E-A2B9-089C1184FB78}" dt="2026-02-02T16:54:51.378" v="283" actId="2696"/>
        <pc:sldMkLst>
          <pc:docMk/>
          <pc:sldMk cId="2929891911" sldId="543"/>
        </pc:sldMkLst>
        <pc:spChg chg="add del mod">
          <ac:chgData name="Seyedhashem Hamzehzadeh" userId="941f3dfda39db58a" providerId="LiveId" clId="{2379C351-655C-475E-A2B9-089C1184FB78}" dt="2026-02-02T16:49:14.691" v="247" actId="478"/>
          <ac:spMkLst>
            <pc:docMk/>
            <pc:sldMk cId="2929891911" sldId="543"/>
            <ac:spMk id="4" creationId="{9DA14F0C-5E17-43AE-8403-8252AF5B04BA}"/>
          </ac:spMkLst>
        </pc:spChg>
        <pc:spChg chg="add mod">
          <ac:chgData name="Seyedhashem Hamzehzadeh" userId="941f3dfda39db58a" providerId="LiveId" clId="{2379C351-655C-475E-A2B9-089C1184FB78}" dt="2026-02-02T16:49:13.848" v="246"/>
          <ac:spMkLst>
            <pc:docMk/>
            <pc:sldMk cId="2929891911" sldId="543"/>
            <ac:spMk id="5" creationId="{830D84A5-B920-B391-5F60-92DDEFA4C35C}"/>
          </ac:spMkLst>
        </pc:spChg>
        <pc:spChg chg="add mod">
          <ac:chgData name="Seyedhashem Hamzehzadeh" userId="941f3dfda39db58a" providerId="LiveId" clId="{2379C351-655C-475E-A2B9-089C1184FB78}" dt="2026-02-02T16:49:39.381" v="249"/>
          <ac:spMkLst>
            <pc:docMk/>
            <pc:sldMk cId="2929891911" sldId="543"/>
            <ac:spMk id="6" creationId="{830D84A5-B920-B391-5F60-92DDEFA4C35C}"/>
          </ac:spMkLst>
        </pc:spChg>
        <pc:spChg chg="add del mod">
          <ac:chgData name="Seyedhashem Hamzehzadeh" userId="941f3dfda39db58a" providerId="LiveId" clId="{2379C351-655C-475E-A2B9-089C1184FB78}" dt="2026-02-02T16:49:45.540" v="253"/>
          <ac:spMkLst>
            <pc:docMk/>
            <pc:sldMk cId="2929891911" sldId="543"/>
            <ac:spMk id="8" creationId="{2CB67523-05AA-2B7A-4551-C5A81F0E4570}"/>
          </ac:spMkLst>
        </pc:spChg>
        <pc:spChg chg="add mod">
          <ac:chgData name="Seyedhashem Hamzehzadeh" userId="941f3dfda39db58a" providerId="LiveId" clId="{2379C351-655C-475E-A2B9-089C1184FB78}" dt="2026-02-02T16:49:43.654" v="252"/>
          <ac:spMkLst>
            <pc:docMk/>
            <pc:sldMk cId="2929891911" sldId="543"/>
            <ac:spMk id="9" creationId="{830D84A5-B920-B391-5F60-92DDEFA4C35C}"/>
          </ac:spMkLst>
        </pc:spChg>
        <pc:spChg chg="add mod">
          <ac:chgData name="Seyedhashem Hamzehzadeh" userId="941f3dfda39db58a" providerId="LiveId" clId="{2379C351-655C-475E-A2B9-089C1184FB78}" dt="2026-02-02T16:50:25.775" v="260" actId="6549"/>
          <ac:spMkLst>
            <pc:docMk/>
            <pc:sldMk cId="2929891911" sldId="543"/>
            <ac:spMk id="10" creationId="{830D84A5-B920-B391-5F60-92DDEFA4C35C}"/>
          </ac:spMkLst>
        </pc:spChg>
        <pc:spChg chg="add del">
          <ac:chgData name="Seyedhashem Hamzehzadeh" userId="941f3dfda39db58a" providerId="LiveId" clId="{2379C351-655C-475E-A2B9-089C1184FB78}" dt="2026-02-02T16:49:41.199" v="250" actId="478"/>
          <ac:spMkLst>
            <pc:docMk/>
            <pc:sldMk cId="2929891911" sldId="543"/>
            <ac:spMk id="14339" creationId="{87C877C9-ADFD-2FCD-D33F-A13813B5190E}"/>
          </ac:spMkLst>
        </pc:spChg>
        <pc:picChg chg="add mod">
          <ac:chgData name="Seyedhashem Hamzehzadeh" userId="941f3dfda39db58a" providerId="LiveId" clId="{2379C351-655C-475E-A2B9-089C1184FB78}" dt="2026-02-02T16:50:17.687" v="257" actId="1076"/>
          <ac:picMkLst>
            <pc:docMk/>
            <pc:sldMk cId="2929891911" sldId="543"/>
            <ac:picMk id="11" creationId="{5A173EC5-6C6B-A33B-668C-032357396EA4}"/>
          </ac:picMkLst>
        </pc:picChg>
        <pc:picChg chg="add mod">
          <ac:chgData name="Seyedhashem Hamzehzadeh" userId="941f3dfda39db58a" providerId="LiveId" clId="{2379C351-655C-475E-A2B9-089C1184FB78}" dt="2026-02-02T16:50:40.097" v="262" actId="1076"/>
          <ac:picMkLst>
            <pc:docMk/>
            <pc:sldMk cId="2929891911" sldId="543"/>
            <ac:picMk id="12" creationId="{34D7B045-9A7C-BB78-4357-BA89C17095DF}"/>
          </ac:picMkLst>
        </pc:picChg>
      </pc:sldChg>
      <pc:sldChg chg="add">
        <pc:chgData name="Seyedhashem Hamzehzadeh" userId="941f3dfda39db58a" providerId="LiveId" clId="{2379C351-655C-475E-A2B9-089C1184FB78}" dt="2026-02-02T16:55:04.269" v="286"/>
        <pc:sldMkLst>
          <pc:docMk/>
          <pc:sldMk cId="3959374001" sldId="544"/>
        </pc:sldMkLst>
      </pc:sldChg>
      <pc:sldChg chg="addSp delSp modSp add del mod">
        <pc:chgData name="Seyedhashem Hamzehzadeh" userId="941f3dfda39db58a" providerId="LiveId" clId="{2379C351-655C-475E-A2B9-089C1184FB78}" dt="2026-02-02T16:55:01.308" v="285" actId="2696"/>
        <pc:sldMkLst>
          <pc:docMk/>
          <pc:sldMk cId="4052501433" sldId="544"/>
        </pc:sldMkLst>
        <pc:spChg chg="add mod">
          <ac:chgData name="Seyedhashem Hamzehzadeh" userId="941f3dfda39db58a" providerId="LiveId" clId="{2379C351-655C-475E-A2B9-089C1184FB78}" dt="2026-02-02T16:53:00.721" v="280" actId="404"/>
          <ac:spMkLst>
            <pc:docMk/>
            <pc:sldMk cId="4052501433" sldId="544"/>
            <ac:spMk id="3" creationId="{14E52424-EB29-27F2-5849-40019D2838F0}"/>
          </ac:spMkLst>
        </pc:spChg>
        <pc:spChg chg="del mod">
          <ac:chgData name="Seyedhashem Hamzehzadeh" userId="941f3dfda39db58a" providerId="LiveId" clId="{2379C351-655C-475E-A2B9-089C1184FB78}" dt="2026-02-02T16:51:11.986" v="267"/>
          <ac:spMkLst>
            <pc:docMk/>
            <pc:sldMk cId="4052501433" sldId="544"/>
            <ac:spMk id="10" creationId="{830D84A5-B920-B391-5F60-92DDEFA4C35C}"/>
          </ac:spMkLst>
        </pc:spChg>
        <pc:picChg chg="add mod">
          <ac:chgData name="Seyedhashem Hamzehzadeh" userId="941f3dfda39db58a" providerId="LiveId" clId="{2379C351-655C-475E-A2B9-089C1184FB78}" dt="2026-02-02T16:51:40.661" v="269" actId="1076"/>
          <ac:picMkLst>
            <pc:docMk/>
            <pc:sldMk cId="4052501433" sldId="544"/>
            <ac:picMk id="4" creationId="{DB2FCE38-0C53-8A7E-8D2E-FEA1EC419D8C}"/>
          </ac:picMkLst>
        </pc:picChg>
        <pc:picChg chg="add mod">
          <ac:chgData name="Seyedhashem Hamzehzadeh" userId="941f3dfda39db58a" providerId="LiveId" clId="{2379C351-655C-475E-A2B9-089C1184FB78}" dt="2026-02-02T16:51:59.144" v="272" actId="1076"/>
          <ac:picMkLst>
            <pc:docMk/>
            <pc:sldMk cId="4052501433" sldId="544"/>
            <ac:picMk id="5" creationId="{8C68AE5E-6986-99A6-7A60-5B6A3A1A1E6D}"/>
          </ac:picMkLst>
        </pc:picChg>
        <pc:picChg chg="add mod">
          <ac:chgData name="Seyedhashem Hamzehzadeh" userId="941f3dfda39db58a" providerId="LiveId" clId="{2379C351-655C-475E-A2B9-089C1184FB78}" dt="2026-02-02T16:53:14.339" v="282" actId="1076"/>
          <ac:picMkLst>
            <pc:docMk/>
            <pc:sldMk cId="4052501433" sldId="544"/>
            <ac:picMk id="6" creationId="{117B1CD1-691C-A92D-C9BA-DA8A5ED76B19}"/>
          </ac:picMkLst>
        </pc:picChg>
        <pc:picChg chg="del">
          <ac:chgData name="Seyedhashem Hamzehzadeh" userId="941f3dfda39db58a" providerId="LiveId" clId="{2379C351-655C-475E-A2B9-089C1184FB78}" dt="2026-02-02T16:51:07.727" v="265" actId="478"/>
          <ac:picMkLst>
            <pc:docMk/>
            <pc:sldMk cId="4052501433" sldId="544"/>
            <ac:picMk id="11" creationId="{5A173EC5-6C6B-A33B-668C-032357396EA4}"/>
          </ac:picMkLst>
        </pc:picChg>
        <pc:picChg chg="del">
          <ac:chgData name="Seyedhashem Hamzehzadeh" userId="941f3dfda39db58a" providerId="LiveId" clId="{2379C351-655C-475E-A2B9-089C1184FB78}" dt="2026-02-02T16:51:09.898" v="266" actId="478"/>
          <ac:picMkLst>
            <pc:docMk/>
            <pc:sldMk cId="4052501433" sldId="544"/>
            <ac:picMk id="12" creationId="{34D7B045-9A7C-BB78-4357-BA89C17095DF}"/>
          </ac:picMkLst>
        </pc:picChg>
      </pc:sldChg>
      <pc:sldChg chg="modSp add del mod">
        <pc:chgData name="Seyedhashem Hamzehzadeh" userId="941f3dfda39db58a" providerId="LiveId" clId="{2379C351-655C-475E-A2B9-089C1184FB78}" dt="2026-02-03T19:58:49.465" v="952" actId="2696"/>
        <pc:sldMkLst>
          <pc:docMk/>
          <pc:sldMk cId="195291003" sldId="545"/>
        </pc:sldMkLst>
        <pc:spChg chg="mod">
          <ac:chgData name="Seyedhashem Hamzehzadeh" userId="941f3dfda39db58a" providerId="LiveId" clId="{2379C351-655C-475E-A2B9-089C1184FB78}" dt="2026-02-03T19:35:21.892" v="906" actId="27636"/>
          <ac:spMkLst>
            <pc:docMk/>
            <pc:sldMk cId="195291003" sldId="545"/>
            <ac:spMk id="3" creationId="{BB0C1719-16C6-522A-229B-9A0AF78D352D}"/>
          </ac:spMkLst>
        </pc:spChg>
      </pc:sldChg>
      <pc:sldChg chg="addSp modSp new del mod">
        <pc:chgData name="Seyedhashem Hamzehzadeh" userId="941f3dfda39db58a" providerId="LiveId" clId="{2379C351-655C-475E-A2B9-089C1184FB78}" dt="2026-02-03T00:37:03.033" v="626" actId="2696"/>
        <pc:sldMkLst>
          <pc:docMk/>
          <pc:sldMk cId="1751915202" sldId="545"/>
        </pc:sldMkLst>
        <pc:spChg chg="mod">
          <ac:chgData name="Seyedhashem Hamzehzadeh" userId="941f3dfda39db58a" providerId="LiveId" clId="{2379C351-655C-475E-A2B9-089C1184FB78}" dt="2026-02-02T23:50:23.185" v="340" actId="27636"/>
          <ac:spMkLst>
            <pc:docMk/>
            <pc:sldMk cId="1751915202" sldId="545"/>
            <ac:spMk id="2" creationId="{EB3EE3D2-6741-71C0-4CA9-4B579CE8C20D}"/>
          </ac:spMkLst>
        </pc:spChg>
        <pc:spChg chg="mod">
          <ac:chgData name="Seyedhashem Hamzehzadeh" userId="941f3dfda39db58a" providerId="LiveId" clId="{2379C351-655C-475E-A2B9-089C1184FB78}" dt="2026-02-03T00:28:35.205" v="580" actId="20577"/>
          <ac:spMkLst>
            <pc:docMk/>
            <pc:sldMk cId="1751915202" sldId="545"/>
            <ac:spMk id="3" creationId="{BB0C1719-16C6-522A-229B-9A0AF78D352D}"/>
          </ac:spMkLst>
        </pc:spChg>
        <pc:spChg chg="add mod">
          <ac:chgData name="Seyedhashem Hamzehzadeh" userId="941f3dfda39db58a" providerId="LiveId" clId="{2379C351-655C-475E-A2B9-089C1184FB78}" dt="2026-02-03T00:20:48.711" v="569"/>
          <ac:spMkLst>
            <pc:docMk/>
            <pc:sldMk cId="1751915202" sldId="545"/>
            <ac:spMk id="4" creationId="{C2181B3F-1A41-D54D-7F95-122BBF91FEA9}"/>
          </ac:spMkLst>
        </pc:spChg>
      </pc:sldChg>
      <pc:sldChg chg="add">
        <pc:chgData name="Seyedhashem Hamzehzadeh" userId="941f3dfda39db58a" providerId="LiveId" clId="{2379C351-655C-475E-A2B9-089C1184FB78}" dt="2026-02-03T19:59:15.136" v="954"/>
        <pc:sldMkLst>
          <pc:docMk/>
          <pc:sldMk cId="2360467981" sldId="545"/>
        </pc:sldMkLst>
      </pc:sldChg>
      <pc:sldChg chg="addSp delSp new del mod">
        <pc:chgData name="Seyedhashem Hamzehzadeh" userId="941f3dfda39db58a" providerId="LiveId" clId="{2379C351-655C-475E-A2B9-089C1184FB78}" dt="2026-02-02T17:05:56.692" v="329" actId="47"/>
        <pc:sldMkLst>
          <pc:docMk/>
          <pc:sldMk cId="2850215336" sldId="545"/>
        </pc:sldMkLst>
        <pc:spChg chg="add del">
          <ac:chgData name="Seyedhashem Hamzehzadeh" userId="941f3dfda39db58a" providerId="LiveId" clId="{2379C351-655C-475E-A2B9-089C1184FB78}" dt="2026-02-02T17:05:50.447" v="328" actId="22"/>
          <ac:spMkLst>
            <pc:docMk/>
            <pc:sldMk cId="2850215336" sldId="545"/>
            <ac:spMk id="3" creationId="{18005758-9EBA-FE4A-8A42-F6FD0653B07F}"/>
          </ac:spMkLst>
        </pc:spChg>
      </pc:sldChg>
      <pc:sldChg chg="addSp modSp new del mod">
        <pc:chgData name="Seyedhashem Hamzehzadeh" userId="941f3dfda39db58a" providerId="LiveId" clId="{2379C351-655C-475E-A2B9-089C1184FB78}" dt="2026-02-03T00:37:03.033" v="626" actId="2696"/>
        <pc:sldMkLst>
          <pc:docMk/>
          <pc:sldMk cId="1182524739" sldId="546"/>
        </pc:sldMkLst>
        <pc:spChg chg="mod">
          <ac:chgData name="Seyedhashem Hamzehzadeh" userId="941f3dfda39db58a" providerId="LiveId" clId="{2379C351-655C-475E-A2B9-089C1184FB78}" dt="2026-02-02T23:59:55.158" v="417" actId="108"/>
          <ac:spMkLst>
            <pc:docMk/>
            <pc:sldMk cId="1182524739" sldId="546"/>
            <ac:spMk id="2" creationId="{5E27DB87-C031-DF29-D849-BFD0CBD15F72}"/>
          </ac:spMkLst>
        </pc:spChg>
        <pc:spChg chg="mod">
          <ac:chgData name="Seyedhashem Hamzehzadeh" userId="941f3dfda39db58a" providerId="LiveId" clId="{2379C351-655C-475E-A2B9-089C1184FB78}" dt="2026-02-03T00:03:48.200" v="454" actId="6549"/>
          <ac:spMkLst>
            <pc:docMk/>
            <pc:sldMk cId="1182524739" sldId="546"/>
            <ac:spMk id="3" creationId="{8FF7597C-20A4-56F5-FDD3-0FAE7B85F467}"/>
          </ac:spMkLst>
        </pc:spChg>
        <pc:spChg chg="add mod">
          <ac:chgData name="Seyedhashem Hamzehzadeh" userId="941f3dfda39db58a" providerId="LiveId" clId="{2379C351-655C-475E-A2B9-089C1184FB78}" dt="2026-02-03T00:20:53.240" v="570"/>
          <ac:spMkLst>
            <pc:docMk/>
            <pc:sldMk cId="1182524739" sldId="546"/>
            <ac:spMk id="4" creationId="{4B3750D5-4E67-BF8D-E576-B63E2B209923}"/>
          </ac:spMkLst>
        </pc:spChg>
      </pc:sldChg>
      <pc:sldChg chg="add">
        <pc:chgData name="Seyedhashem Hamzehzadeh" userId="941f3dfda39db58a" providerId="LiveId" clId="{2379C351-655C-475E-A2B9-089C1184FB78}" dt="2026-02-03T19:59:15.136" v="954"/>
        <pc:sldMkLst>
          <pc:docMk/>
          <pc:sldMk cId="1935158942" sldId="546"/>
        </pc:sldMkLst>
      </pc:sldChg>
      <pc:sldChg chg="modSp add del mod">
        <pc:chgData name="Seyedhashem Hamzehzadeh" userId="941f3dfda39db58a" providerId="LiveId" clId="{2379C351-655C-475E-A2B9-089C1184FB78}" dt="2026-02-03T19:58:49.465" v="952" actId="2696"/>
        <pc:sldMkLst>
          <pc:docMk/>
          <pc:sldMk cId="2208949402" sldId="546"/>
        </pc:sldMkLst>
        <pc:spChg chg="mod">
          <ac:chgData name="Seyedhashem Hamzehzadeh" userId="941f3dfda39db58a" providerId="LiveId" clId="{2379C351-655C-475E-A2B9-089C1184FB78}" dt="2026-02-03T19:35:40.568" v="907" actId="2711"/>
          <ac:spMkLst>
            <pc:docMk/>
            <pc:sldMk cId="2208949402" sldId="546"/>
            <ac:spMk id="3" creationId="{8FF7597C-20A4-56F5-FDD3-0FAE7B85F467}"/>
          </ac:spMkLst>
        </pc:spChg>
      </pc:sldChg>
      <pc:sldChg chg="add">
        <pc:chgData name="Seyedhashem Hamzehzadeh" userId="941f3dfda39db58a" providerId="LiveId" clId="{2379C351-655C-475E-A2B9-089C1184FB78}" dt="2026-02-03T19:59:15.136" v="954"/>
        <pc:sldMkLst>
          <pc:docMk/>
          <pc:sldMk cId="248752615" sldId="547"/>
        </pc:sldMkLst>
      </pc:sldChg>
      <pc:sldChg chg="add del">
        <pc:chgData name="Seyedhashem Hamzehzadeh" userId="941f3dfda39db58a" providerId="LiveId" clId="{2379C351-655C-475E-A2B9-089C1184FB78}" dt="2026-02-03T19:58:49.465" v="952" actId="2696"/>
        <pc:sldMkLst>
          <pc:docMk/>
          <pc:sldMk cId="1866115527" sldId="547"/>
        </pc:sldMkLst>
      </pc:sldChg>
      <pc:sldChg chg="addSp modSp add del mod modNotesTx">
        <pc:chgData name="Seyedhashem Hamzehzadeh" userId="941f3dfda39db58a" providerId="LiveId" clId="{2379C351-655C-475E-A2B9-089C1184FB78}" dt="2026-02-03T00:37:03.033" v="626" actId="2696"/>
        <pc:sldMkLst>
          <pc:docMk/>
          <pc:sldMk cId="2426226637" sldId="547"/>
        </pc:sldMkLst>
        <pc:spChg chg="mod">
          <ac:chgData name="Seyedhashem Hamzehzadeh" userId="941f3dfda39db58a" providerId="LiveId" clId="{2379C351-655C-475E-A2B9-089C1184FB78}" dt="2026-02-03T00:06:53.307" v="465" actId="20577"/>
          <ac:spMkLst>
            <pc:docMk/>
            <pc:sldMk cId="2426226637" sldId="547"/>
            <ac:spMk id="2" creationId="{5E27DB87-C031-DF29-D849-BFD0CBD15F72}"/>
          </ac:spMkLst>
        </pc:spChg>
        <pc:spChg chg="mod">
          <ac:chgData name="Seyedhashem Hamzehzadeh" userId="941f3dfda39db58a" providerId="LiveId" clId="{2379C351-655C-475E-A2B9-089C1184FB78}" dt="2026-02-03T00:09:58.270" v="491" actId="27636"/>
          <ac:spMkLst>
            <pc:docMk/>
            <pc:sldMk cId="2426226637" sldId="547"/>
            <ac:spMk id="3" creationId="{8FF7597C-20A4-56F5-FDD3-0FAE7B85F467}"/>
          </ac:spMkLst>
        </pc:spChg>
        <pc:spChg chg="add mod">
          <ac:chgData name="Seyedhashem Hamzehzadeh" userId="941f3dfda39db58a" providerId="LiveId" clId="{2379C351-655C-475E-A2B9-089C1184FB78}" dt="2026-02-03T00:20:54.720" v="571"/>
          <ac:spMkLst>
            <pc:docMk/>
            <pc:sldMk cId="2426226637" sldId="547"/>
            <ac:spMk id="4" creationId="{13F40726-6713-34E5-105F-E14339B87F20}"/>
          </ac:spMkLst>
        </pc:spChg>
      </pc:sldChg>
      <pc:sldChg chg="add">
        <pc:chgData name="Seyedhashem Hamzehzadeh" userId="941f3dfda39db58a" providerId="LiveId" clId="{2379C351-655C-475E-A2B9-089C1184FB78}" dt="2026-02-03T19:59:15.136" v="954"/>
        <pc:sldMkLst>
          <pc:docMk/>
          <pc:sldMk cId="2374122599" sldId="548"/>
        </pc:sldMkLst>
      </pc:sldChg>
      <pc:sldChg chg="addSp new del">
        <pc:chgData name="Seyedhashem Hamzehzadeh" userId="941f3dfda39db58a" providerId="LiveId" clId="{2379C351-655C-475E-A2B9-089C1184FB78}" dt="2026-02-03T00:12:15.149" v="498" actId="47"/>
        <pc:sldMkLst>
          <pc:docMk/>
          <pc:sldMk cId="2761928827" sldId="548"/>
        </pc:sldMkLst>
        <pc:spChg chg="add">
          <ac:chgData name="Seyedhashem Hamzehzadeh" userId="941f3dfda39db58a" providerId="LiveId" clId="{2379C351-655C-475E-A2B9-089C1184FB78}" dt="2026-02-03T00:11:56.224" v="495"/>
          <ac:spMkLst>
            <pc:docMk/>
            <pc:sldMk cId="2761928827" sldId="548"/>
            <ac:spMk id="2" creationId="{7C309C09-8636-0664-B7FB-56F73FC5A833}"/>
          </ac:spMkLst>
        </pc:spChg>
        <pc:spChg chg="add">
          <ac:chgData name="Seyedhashem Hamzehzadeh" userId="941f3dfda39db58a" providerId="LiveId" clId="{2379C351-655C-475E-A2B9-089C1184FB78}" dt="2026-02-03T00:11:56.224" v="495"/>
          <ac:spMkLst>
            <pc:docMk/>
            <pc:sldMk cId="2761928827" sldId="548"/>
            <ac:spMk id="3" creationId="{7B8A999E-37D9-D213-FEE8-394A7B1E19DF}"/>
          </ac:spMkLst>
        </pc:spChg>
        <pc:spChg chg="add">
          <ac:chgData name="Seyedhashem Hamzehzadeh" userId="941f3dfda39db58a" providerId="LiveId" clId="{2379C351-655C-475E-A2B9-089C1184FB78}" dt="2026-02-03T00:11:56.224" v="495"/>
          <ac:spMkLst>
            <pc:docMk/>
            <pc:sldMk cId="2761928827" sldId="548"/>
            <ac:spMk id="4" creationId="{B953D298-560C-F7D9-2E95-598F37C3FEB5}"/>
          </ac:spMkLst>
        </pc:spChg>
        <pc:spChg chg="add">
          <ac:chgData name="Seyedhashem Hamzehzadeh" userId="941f3dfda39db58a" providerId="LiveId" clId="{2379C351-655C-475E-A2B9-089C1184FB78}" dt="2026-02-03T00:11:56.224" v="495"/>
          <ac:spMkLst>
            <pc:docMk/>
            <pc:sldMk cId="2761928827" sldId="548"/>
            <ac:spMk id="5" creationId="{6672F6BF-A192-D684-7F19-22DA8A24C7B6}"/>
          </ac:spMkLst>
        </pc:spChg>
        <pc:spChg chg="add">
          <ac:chgData name="Seyedhashem Hamzehzadeh" userId="941f3dfda39db58a" providerId="LiveId" clId="{2379C351-655C-475E-A2B9-089C1184FB78}" dt="2026-02-03T00:11:56.224" v="495"/>
          <ac:spMkLst>
            <pc:docMk/>
            <pc:sldMk cId="2761928827" sldId="548"/>
            <ac:spMk id="6" creationId="{C3A9F532-2184-8333-903E-924DDC25BCEF}"/>
          </ac:spMkLst>
        </pc:spChg>
      </pc:sldChg>
      <pc:sldChg chg="addSp delSp modSp add del mod">
        <pc:chgData name="Seyedhashem Hamzehzadeh" userId="941f3dfda39db58a" providerId="LiveId" clId="{2379C351-655C-475E-A2B9-089C1184FB78}" dt="2026-02-03T19:58:49.465" v="952" actId="2696"/>
        <pc:sldMkLst>
          <pc:docMk/>
          <pc:sldMk cId="4203554349" sldId="548"/>
        </pc:sldMkLst>
        <pc:spChg chg="mod">
          <ac:chgData name="Seyedhashem Hamzehzadeh" userId="941f3dfda39db58a" providerId="LiveId" clId="{2379C351-655C-475E-A2B9-089C1184FB78}" dt="2026-02-03T00:13:06.192" v="520" actId="207"/>
          <ac:spMkLst>
            <pc:docMk/>
            <pc:sldMk cId="4203554349" sldId="548"/>
            <ac:spMk id="2" creationId="{5E27DB87-C031-DF29-D849-BFD0CBD15F72}"/>
          </ac:spMkLst>
        </pc:spChg>
        <pc:spChg chg="del mod">
          <ac:chgData name="Seyedhashem Hamzehzadeh" userId="941f3dfda39db58a" providerId="LiveId" clId="{2379C351-655C-475E-A2B9-089C1184FB78}" dt="2026-02-03T00:16:55.417" v="557" actId="478"/>
          <ac:spMkLst>
            <pc:docMk/>
            <pc:sldMk cId="4203554349" sldId="548"/>
            <ac:spMk id="3" creationId="{8FF7597C-20A4-56F5-FDD3-0FAE7B85F467}"/>
          </ac:spMkLst>
        </pc:spChg>
        <pc:spChg chg="add">
          <ac:chgData name="Seyedhashem Hamzehzadeh" userId="941f3dfda39db58a" providerId="LiveId" clId="{2379C351-655C-475E-A2B9-089C1184FB78}" dt="2026-02-03T00:13:15.937" v="521"/>
          <ac:spMkLst>
            <pc:docMk/>
            <pc:sldMk cId="4203554349" sldId="548"/>
            <ac:spMk id="4" creationId="{1624AE5E-A906-FA5B-9D74-8B1CC0DF618E}"/>
          </ac:spMkLst>
        </pc:spChg>
        <pc:spChg chg="add">
          <ac:chgData name="Seyedhashem Hamzehzadeh" userId="941f3dfda39db58a" providerId="LiveId" clId="{2379C351-655C-475E-A2B9-089C1184FB78}" dt="2026-02-03T00:13:15.937" v="521"/>
          <ac:spMkLst>
            <pc:docMk/>
            <pc:sldMk cId="4203554349" sldId="548"/>
            <ac:spMk id="5" creationId="{689E9E53-D3D2-98D9-3609-20D28029C25A}"/>
          </ac:spMkLst>
        </pc:spChg>
        <pc:spChg chg="add">
          <ac:chgData name="Seyedhashem Hamzehzadeh" userId="941f3dfda39db58a" providerId="LiveId" clId="{2379C351-655C-475E-A2B9-089C1184FB78}" dt="2026-02-03T00:13:15.937" v="521"/>
          <ac:spMkLst>
            <pc:docMk/>
            <pc:sldMk cId="4203554349" sldId="548"/>
            <ac:spMk id="6" creationId="{B191A1A9-CC21-DB74-0697-BA44F080C3FC}"/>
          </ac:spMkLst>
        </pc:spChg>
        <pc:spChg chg="add">
          <ac:chgData name="Seyedhashem Hamzehzadeh" userId="941f3dfda39db58a" providerId="LiveId" clId="{2379C351-655C-475E-A2B9-089C1184FB78}" dt="2026-02-03T00:13:15.937" v="521"/>
          <ac:spMkLst>
            <pc:docMk/>
            <pc:sldMk cId="4203554349" sldId="548"/>
            <ac:spMk id="7" creationId="{F7B9C55B-2881-4DBF-35FC-7510EC93AD4A}"/>
          </ac:spMkLst>
        </pc:spChg>
        <pc:spChg chg="add">
          <ac:chgData name="Seyedhashem Hamzehzadeh" userId="941f3dfda39db58a" providerId="LiveId" clId="{2379C351-655C-475E-A2B9-089C1184FB78}" dt="2026-02-03T00:13:15.937" v="521"/>
          <ac:spMkLst>
            <pc:docMk/>
            <pc:sldMk cId="4203554349" sldId="548"/>
            <ac:spMk id="8" creationId="{C6586324-556F-BECC-DA1B-F62ACF328965}"/>
          </ac:spMkLst>
        </pc:spChg>
        <pc:spChg chg="add mod">
          <ac:chgData name="Seyedhashem Hamzehzadeh" userId="941f3dfda39db58a" providerId="LiveId" clId="{2379C351-655C-475E-A2B9-089C1184FB78}" dt="2026-02-03T00:38:05.965" v="630"/>
          <ac:spMkLst>
            <pc:docMk/>
            <pc:sldMk cId="4203554349" sldId="548"/>
            <ac:spMk id="11" creationId="{C243D607-841B-A628-CB00-134C99F53955}"/>
          </ac:spMkLst>
        </pc:spChg>
        <pc:picChg chg="add mod">
          <ac:chgData name="Seyedhashem Hamzehzadeh" userId="941f3dfda39db58a" providerId="LiveId" clId="{2379C351-655C-475E-A2B9-089C1184FB78}" dt="2026-02-03T00:19:28.114" v="568" actId="1076"/>
          <ac:picMkLst>
            <pc:docMk/>
            <pc:sldMk cId="4203554349" sldId="548"/>
            <ac:picMk id="10" creationId="{4B055C9E-DA69-9967-0FD2-0E6744002BE4}"/>
          </ac:picMkLst>
        </pc:picChg>
      </pc:sldChg>
      <pc:sldChg chg="new del">
        <pc:chgData name="Seyedhashem Hamzehzadeh" userId="941f3dfda39db58a" providerId="LiveId" clId="{2379C351-655C-475E-A2B9-089C1184FB78}" dt="2026-02-03T00:12:14.431" v="497" actId="47"/>
        <pc:sldMkLst>
          <pc:docMk/>
          <pc:sldMk cId="3340776243" sldId="549"/>
        </pc:sldMkLst>
      </pc:sldChg>
      <pc:sldChg chg="add">
        <pc:chgData name="Seyedhashem Hamzehzadeh" userId="941f3dfda39db58a" providerId="LiveId" clId="{2379C351-655C-475E-A2B9-089C1184FB78}" dt="2026-02-03T19:59:15.136" v="954"/>
        <pc:sldMkLst>
          <pc:docMk/>
          <pc:sldMk cId="3698335034" sldId="549"/>
        </pc:sldMkLst>
      </pc:sldChg>
      <pc:sldChg chg="addSp delSp modSp add del mod">
        <pc:chgData name="Seyedhashem Hamzehzadeh" userId="941f3dfda39db58a" providerId="LiveId" clId="{2379C351-655C-475E-A2B9-089C1184FB78}" dt="2026-02-03T19:58:49.465" v="952" actId="2696"/>
        <pc:sldMkLst>
          <pc:docMk/>
          <pc:sldMk cId="3929246432" sldId="549"/>
        </pc:sldMkLst>
        <pc:spChg chg="add mod">
          <ac:chgData name="Seyedhashem Hamzehzadeh" userId="941f3dfda39db58a" providerId="LiveId" clId="{2379C351-655C-475E-A2B9-089C1184FB78}" dt="2026-02-03T00:38:07.768" v="631"/>
          <ac:spMkLst>
            <pc:docMk/>
            <pc:sldMk cId="3929246432" sldId="549"/>
            <ac:spMk id="5" creationId="{3F9C8505-1D07-80B9-F0B9-23EE00E4E5ED}"/>
          </ac:spMkLst>
        </pc:spChg>
        <pc:picChg chg="add mod">
          <ac:chgData name="Seyedhashem Hamzehzadeh" userId="941f3dfda39db58a" providerId="LiveId" clId="{2379C351-655C-475E-A2B9-089C1184FB78}" dt="2026-02-03T00:18:54.797" v="565" actId="1076"/>
          <ac:picMkLst>
            <pc:docMk/>
            <pc:sldMk cId="3929246432" sldId="549"/>
            <ac:picMk id="4" creationId="{4C1B571C-57B6-7616-D21E-13C903EC6695}"/>
          </ac:picMkLst>
        </pc:picChg>
        <pc:picChg chg="add del">
          <ac:chgData name="Seyedhashem Hamzehzadeh" userId="941f3dfda39db58a" providerId="LiveId" clId="{2379C351-655C-475E-A2B9-089C1184FB78}" dt="2026-02-03T19:28:59.785" v="825" actId="22"/>
          <ac:picMkLst>
            <pc:docMk/>
            <pc:sldMk cId="3929246432" sldId="549"/>
            <ac:picMk id="6" creationId="{0846BB39-8389-42C5-DD1F-85A8637AF8B8}"/>
          </ac:picMkLst>
        </pc:picChg>
        <pc:picChg chg="del">
          <ac:chgData name="Seyedhashem Hamzehzadeh" userId="941f3dfda39db58a" providerId="LiveId" clId="{2379C351-655C-475E-A2B9-089C1184FB78}" dt="2026-02-03T00:17:55.875" v="560" actId="478"/>
          <ac:picMkLst>
            <pc:docMk/>
            <pc:sldMk cId="3929246432" sldId="549"/>
            <ac:picMk id="10" creationId="{4B055C9E-DA69-9967-0FD2-0E6744002BE4}"/>
          </ac:picMkLst>
        </pc:picChg>
      </pc:sldChg>
      <pc:sldChg chg="addSp delSp modSp new del mod">
        <pc:chgData name="Seyedhashem Hamzehzadeh" userId="941f3dfda39db58a" providerId="LiveId" clId="{2379C351-655C-475E-A2B9-089C1184FB78}" dt="2026-02-03T00:37:03.033" v="626" actId="2696"/>
        <pc:sldMkLst>
          <pc:docMk/>
          <pc:sldMk cId="378341906" sldId="550"/>
        </pc:sldMkLst>
        <pc:spChg chg="mod">
          <ac:chgData name="Seyedhashem Hamzehzadeh" userId="941f3dfda39db58a" providerId="LiveId" clId="{2379C351-655C-475E-A2B9-089C1184FB78}" dt="2026-02-03T00:29:18.844" v="583"/>
          <ac:spMkLst>
            <pc:docMk/>
            <pc:sldMk cId="378341906" sldId="550"/>
            <ac:spMk id="2" creationId="{9850786B-B54A-D233-6DC0-FF3B432A8996}"/>
          </ac:spMkLst>
        </pc:spChg>
        <pc:spChg chg="del">
          <ac:chgData name="Seyedhashem Hamzehzadeh" userId="941f3dfda39db58a" providerId="LiveId" clId="{2379C351-655C-475E-A2B9-089C1184FB78}" dt="2026-02-03T00:29:24.570" v="584" actId="478"/>
          <ac:spMkLst>
            <pc:docMk/>
            <pc:sldMk cId="378341906" sldId="550"/>
            <ac:spMk id="3" creationId="{63FC4119-58AA-5BC3-0A81-B88DD0104870}"/>
          </ac:spMkLst>
        </pc:spChg>
        <pc:spChg chg="add mod">
          <ac:chgData name="Seyedhashem Hamzehzadeh" userId="941f3dfda39db58a" providerId="LiveId" clId="{2379C351-655C-475E-A2B9-089C1184FB78}" dt="2026-02-03T00:35:17.788" v="625" actId="20577"/>
          <ac:spMkLst>
            <pc:docMk/>
            <pc:sldMk cId="378341906" sldId="550"/>
            <ac:spMk id="7" creationId="{8A06B63B-6E3E-AF63-6514-B58F16E169FB}"/>
          </ac:spMkLst>
        </pc:spChg>
        <pc:spChg chg="add">
          <ac:chgData name="Seyedhashem Hamzehzadeh" userId="941f3dfda39db58a" providerId="LiveId" clId="{2379C351-655C-475E-A2B9-089C1184FB78}" dt="2026-02-03T00:33:50.217" v="612"/>
          <ac:spMkLst>
            <pc:docMk/>
            <pc:sldMk cId="378341906" sldId="550"/>
            <ac:spMk id="8" creationId="{84987B2A-C161-DEF3-8E19-CE0E98CC0766}"/>
          </ac:spMkLst>
        </pc:spChg>
        <pc:spChg chg="add del mod">
          <ac:chgData name="Seyedhashem Hamzehzadeh" userId="941f3dfda39db58a" providerId="LiveId" clId="{2379C351-655C-475E-A2B9-089C1184FB78}" dt="2026-02-03T00:34:07.736" v="617" actId="22"/>
          <ac:spMkLst>
            <pc:docMk/>
            <pc:sldMk cId="378341906" sldId="550"/>
            <ac:spMk id="10" creationId="{37E156ED-CA46-6764-D3BA-EF69BD695BDE}"/>
          </ac:spMkLst>
        </pc:spChg>
        <pc:picChg chg="add del mod">
          <ac:chgData name="Seyedhashem Hamzehzadeh" userId="941f3dfda39db58a" providerId="LiveId" clId="{2379C351-655C-475E-A2B9-089C1184FB78}" dt="2026-02-03T00:34:08.022" v="618" actId="478"/>
          <ac:picMkLst>
            <pc:docMk/>
            <pc:sldMk cId="378341906" sldId="550"/>
            <ac:picMk id="5" creationId="{C5137A60-ABA6-9B55-AD3D-814B43F9F746}"/>
          </ac:picMkLst>
        </pc:picChg>
      </pc:sldChg>
      <pc:sldChg chg="addSp modSp add del">
        <pc:chgData name="Seyedhashem Hamzehzadeh" userId="941f3dfda39db58a" providerId="LiveId" clId="{2379C351-655C-475E-A2B9-089C1184FB78}" dt="2026-02-03T19:58:49.465" v="952" actId="2696"/>
        <pc:sldMkLst>
          <pc:docMk/>
          <pc:sldMk cId="1370455831" sldId="550"/>
        </pc:sldMkLst>
        <pc:spChg chg="add mod">
          <ac:chgData name="Seyedhashem Hamzehzadeh" userId="941f3dfda39db58a" providerId="LiveId" clId="{2379C351-655C-475E-A2B9-089C1184FB78}" dt="2026-02-03T00:41:51.639" v="638"/>
          <ac:spMkLst>
            <pc:docMk/>
            <pc:sldMk cId="1370455831" sldId="550"/>
            <ac:spMk id="3" creationId="{62E0DA76-52C8-479F-A089-8252E6A34621}"/>
          </ac:spMkLst>
        </pc:spChg>
        <pc:inkChg chg="add">
          <ac:chgData name="Seyedhashem Hamzehzadeh" userId="941f3dfda39db58a" providerId="LiveId" clId="{2379C351-655C-475E-A2B9-089C1184FB78}" dt="2026-02-03T01:33:01.624" v="820"/>
          <ac:inkMkLst>
            <pc:docMk/>
            <pc:sldMk cId="1370455831" sldId="550"/>
            <ac:inkMk id="4" creationId="{21BC4C39-45A2-6FB5-6C31-815C2F0E0466}"/>
          </ac:inkMkLst>
        </pc:inkChg>
      </pc:sldChg>
      <pc:sldChg chg="add">
        <pc:chgData name="Seyedhashem Hamzehzadeh" userId="941f3dfda39db58a" providerId="LiveId" clId="{2379C351-655C-475E-A2B9-089C1184FB78}" dt="2026-02-03T19:59:15.136" v="954"/>
        <pc:sldMkLst>
          <pc:docMk/>
          <pc:sldMk cId="3972807496" sldId="550"/>
        </pc:sldMkLst>
      </pc:sldChg>
      <pc:sldChg chg="addSp delSp modSp new del mod">
        <pc:chgData name="Seyedhashem Hamzehzadeh" userId="941f3dfda39db58a" providerId="LiveId" clId="{2379C351-655C-475E-A2B9-089C1184FB78}" dt="2026-02-03T19:58:49.465" v="952" actId="2696"/>
        <pc:sldMkLst>
          <pc:docMk/>
          <pc:sldMk cId="434023367" sldId="551"/>
        </pc:sldMkLst>
        <pc:spChg chg="del">
          <ac:chgData name="Seyedhashem Hamzehzadeh" userId="941f3dfda39db58a" providerId="LiveId" clId="{2379C351-655C-475E-A2B9-089C1184FB78}" dt="2026-02-03T00:41:16.560" v="636"/>
          <ac:spMkLst>
            <pc:docMk/>
            <pc:sldMk cId="434023367" sldId="551"/>
            <ac:spMk id="2" creationId="{9793D8BB-AA15-F0AA-60A0-BF5E7A773F38}"/>
          </ac:spMkLst>
        </pc:spChg>
        <pc:spChg chg="del">
          <ac:chgData name="Seyedhashem Hamzehzadeh" userId="941f3dfda39db58a" providerId="LiveId" clId="{2379C351-655C-475E-A2B9-089C1184FB78}" dt="2026-02-03T00:40:59.397" v="633" actId="22"/>
          <ac:spMkLst>
            <pc:docMk/>
            <pc:sldMk cId="434023367" sldId="551"/>
            <ac:spMk id="3" creationId="{0E4F77FA-5315-2904-0710-F389583CECBB}"/>
          </ac:spMkLst>
        </pc:spChg>
        <pc:spChg chg="add mod">
          <ac:chgData name="Seyedhashem Hamzehzadeh" userId="941f3dfda39db58a" providerId="LiveId" clId="{2379C351-655C-475E-A2B9-089C1184FB78}" dt="2026-02-03T00:41:14.632" v="635"/>
          <ac:spMkLst>
            <pc:docMk/>
            <pc:sldMk cId="434023367" sldId="551"/>
            <ac:spMk id="6" creationId="{50AAC5F3-CFA0-5C22-24DB-5AE5691C2633}"/>
          </ac:spMkLst>
        </pc:spChg>
        <pc:spChg chg="add mod">
          <ac:chgData name="Seyedhashem Hamzehzadeh" userId="941f3dfda39db58a" providerId="LiveId" clId="{2379C351-655C-475E-A2B9-089C1184FB78}" dt="2026-02-03T00:41:16.560" v="636"/>
          <ac:spMkLst>
            <pc:docMk/>
            <pc:sldMk cId="434023367" sldId="551"/>
            <ac:spMk id="7" creationId="{36EA2EB3-4845-7846-8AEB-BB38D0D14EC0}"/>
          </ac:spMkLst>
        </pc:spChg>
        <pc:spChg chg="add mod">
          <ac:chgData name="Seyedhashem Hamzehzadeh" userId="941f3dfda39db58a" providerId="LiveId" clId="{2379C351-655C-475E-A2B9-089C1184FB78}" dt="2026-02-03T00:41:53.509" v="639"/>
          <ac:spMkLst>
            <pc:docMk/>
            <pc:sldMk cId="434023367" sldId="551"/>
            <ac:spMk id="8" creationId="{851A9D54-8FAD-19C9-8847-1D9F148E8F9F}"/>
          </ac:spMkLst>
        </pc:spChg>
        <pc:spChg chg="add mod">
          <ac:chgData name="Seyedhashem Hamzehzadeh" userId="941f3dfda39db58a" providerId="LiveId" clId="{2379C351-655C-475E-A2B9-089C1184FB78}" dt="2026-02-03T01:33:30.793" v="823" actId="113"/>
          <ac:spMkLst>
            <pc:docMk/>
            <pc:sldMk cId="434023367" sldId="551"/>
            <ac:spMk id="10" creationId="{3D4C752C-57C0-E0AC-B86B-7C6277CCD002}"/>
          </ac:spMkLst>
        </pc:spChg>
        <pc:picChg chg="add mod ord">
          <ac:chgData name="Seyedhashem Hamzehzadeh" userId="941f3dfda39db58a" providerId="LiveId" clId="{2379C351-655C-475E-A2B9-089C1184FB78}" dt="2026-02-03T01:15:19.272" v="816" actId="1076"/>
          <ac:picMkLst>
            <pc:docMk/>
            <pc:sldMk cId="434023367" sldId="551"/>
            <ac:picMk id="5" creationId="{A346CC52-54FD-3E7F-DC35-13A4A566BE8D}"/>
          </ac:picMkLst>
        </pc:picChg>
        <pc:inkChg chg="add">
          <ac:chgData name="Seyedhashem Hamzehzadeh" userId="941f3dfda39db58a" providerId="LiveId" clId="{2379C351-655C-475E-A2B9-089C1184FB78}" dt="2026-02-03T01:33:01.624" v="820"/>
          <ac:inkMkLst>
            <pc:docMk/>
            <pc:sldMk cId="434023367" sldId="551"/>
            <ac:inkMk id="11" creationId="{60378CB7-7CF4-8F3A-A5D0-1C7F81C9000D}"/>
          </ac:inkMkLst>
        </pc:inkChg>
      </pc:sldChg>
      <pc:sldChg chg="add">
        <pc:chgData name="Seyedhashem Hamzehzadeh" userId="941f3dfda39db58a" providerId="LiveId" clId="{2379C351-655C-475E-A2B9-089C1184FB78}" dt="2026-02-03T19:59:15.136" v="954"/>
        <pc:sldMkLst>
          <pc:docMk/>
          <pc:sldMk cId="1514009729" sldId="551"/>
        </pc:sldMkLst>
      </pc:sldChg>
      <pc:sldChg chg="addSp delSp modSp new del mod modNotesTx">
        <pc:chgData name="Seyedhashem Hamzehzadeh" userId="941f3dfda39db58a" providerId="LiveId" clId="{2379C351-655C-475E-A2B9-089C1184FB78}" dt="2026-02-03T19:58:49.465" v="952" actId="2696"/>
        <pc:sldMkLst>
          <pc:docMk/>
          <pc:sldMk cId="1370373431" sldId="552"/>
        </pc:sldMkLst>
        <pc:spChg chg="mod">
          <ac:chgData name="Seyedhashem Hamzehzadeh" userId="941f3dfda39db58a" providerId="LiveId" clId="{2379C351-655C-475E-A2B9-089C1184FB78}" dt="2026-02-03T00:50:01.167" v="684" actId="108"/>
          <ac:spMkLst>
            <pc:docMk/>
            <pc:sldMk cId="1370373431" sldId="552"/>
            <ac:spMk id="2" creationId="{7F6AF49D-17A9-A257-5AA6-96CC9C3E9878}"/>
          </ac:spMkLst>
        </pc:spChg>
        <pc:spChg chg="mod">
          <ac:chgData name="Seyedhashem Hamzehzadeh" userId="941f3dfda39db58a" providerId="LiveId" clId="{2379C351-655C-475E-A2B9-089C1184FB78}" dt="2026-02-03T01:00:14.906" v="756" actId="27636"/>
          <ac:spMkLst>
            <pc:docMk/>
            <pc:sldMk cId="1370373431" sldId="552"/>
            <ac:spMk id="3" creationId="{D2179158-9353-1359-02B5-56898EF2DFFC}"/>
          </ac:spMkLst>
        </pc:spChg>
        <pc:spChg chg="add mod">
          <ac:chgData name="Seyedhashem Hamzehzadeh" userId="941f3dfda39db58a" providerId="LiveId" clId="{2379C351-655C-475E-A2B9-089C1184FB78}" dt="2026-02-03T00:50:10.360" v="685"/>
          <ac:spMkLst>
            <pc:docMk/>
            <pc:sldMk cId="1370373431" sldId="552"/>
            <ac:spMk id="4" creationId="{983E2314-4190-C3F3-BCDE-9126D25ADF1F}"/>
          </ac:spMkLst>
        </pc:spChg>
        <pc:spChg chg="add">
          <ac:chgData name="Seyedhashem Hamzehzadeh" userId="941f3dfda39db58a" providerId="LiveId" clId="{2379C351-655C-475E-A2B9-089C1184FB78}" dt="2026-02-03T00:50:25.819" v="686"/>
          <ac:spMkLst>
            <pc:docMk/>
            <pc:sldMk cId="1370373431" sldId="552"/>
            <ac:spMk id="5" creationId="{B9C9137C-0DBA-13CC-C21D-A5D59201A25C}"/>
          </ac:spMkLst>
        </pc:spChg>
        <pc:spChg chg="add del mod">
          <ac:chgData name="Seyedhashem Hamzehzadeh" userId="941f3dfda39db58a" providerId="LiveId" clId="{2379C351-655C-475E-A2B9-089C1184FB78}" dt="2026-02-03T00:59:30.619" v="734" actId="478"/>
          <ac:spMkLst>
            <pc:docMk/>
            <pc:sldMk cId="1370373431" sldId="552"/>
            <ac:spMk id="7" creationId="{97934890-8817-2EC3-3C86-40C4EF4997BA}"/>
          </ac:spMkLst>
        </pc:spChg>
        <pc:spChg chg="add">
          <ac:chgData name="Seyedhashem Hamzehzadeh" userId="941f3dfda39db58a" providerId="LiveId" clId="{2379C351-655C-475E-A2B9-089C1184FB78}" dt="2026-02-03T00:58:16.927" v="719"/>
          <ac:spMkLst>
            <pc:docMk/>
            <pc:sldMk cId="1370373431" sldId="552"/>
            <ac:spMk id="8" creationId="{F0FCFC59-5B49-531F-7811-F16F11468685}"/>
          </ac:spMkLst>
        </pc:spChg>
        <pc:spChg chg="add">
          <ac:chgData name="Seyedhashem Hamzehzadeh" userId="941f3dfda39db58a" providerId="LiveId" clId="{2379C351-655C-475E-A2B9-089C1184FB78}" dt="2026-02-03T00:58:23.484" v="720"/>
          <ac:spMkLst>
            <pc:docMk/>
            <pc:sldMk cId="1370373431" sldId="552"/>
            <ac:spMk id="9" creationId="{5D0E3A5D-9738-E9F3-98B0-284FD27015DB}"/>
          </ac:spMkLst>
        </pc:spChg>
        <pc:spChg chg="add">
          <ac:chgData name="Seyedhashem Hamzehzadeh" userId="941f3dfda39db58a" providerId="LiveId" clId="{2379C351-655C-475E-A2B9-089C1184FB78}" dt="2026-02-03T00:58:28.912" v="721"/>
          <ac:spMkLst>
            <pc:docMk/>
            <pc:sldMk cId="1370373431" sldId="552"/>
            <ac:spMk id="10" creationId="{7AEF0D79-366E-5A9F-C1AC-DDD30DC003E9}"/>
          </ac:spMkLst>
        </pc:spChg>
        <pc:spChg chg="add">
          <ac:chgData name="Seyedhashem Hamzehzadeh" userId="941f3dfda39db58a" providerId="LiveId" clId="{2379C351-655C-475E-A2B9-089C1184FB78}" dt="2026-02-03T01:02:49.113" v="762"/>
          <ac:spMkLst>
            <pc:docMk/>
            <pc:sldMk cId="1370373431" sldId="552"/>
            <ac:spMk id="11" creationId="{B532A036-9115-9662-BA50-041CE76B1944}"/>
          </ac:spMkLst>
        </pc:spChg>
      </pc:sldChg>
      <pc:sldChg chg="add">
        <pc:chgData name="Seyedhashem Hamzehzadeh" userId="941f3dfda39db58a" providerId="LiveId" clId="{2379C351-655C-475E-A2B9-089C1184FB78}" dt="2026-02-03T19:59:15.136" v="954"/>
        <pc:sldMkLst>
          <pc:docMk/>
          <pc:sldMk cId="1633808286" sldId="552"/>
        </pc:sldMkLst>
      </pc:sldChg>
      <pc:sldChg chg="addSp delSp modSp add del mod modNotesTx">
        <pc:chgData name="Seyedhashem Hamzehzadeh" userId="941f3dfda39db58a" providerId="LiveId" clId="{2379C351-655C-475E-A2B9-089C1184FB78}" dt="2026-02-03T19:58:49.465" v="952" actId="2696"/>
        <pc:sldMkLst>
          <pc:docMk/>
          <pc:sldMk cId="1260075736" sldId="553"/>
        </pc:sldMkLst>
        <pc:spChg chg="mod">
          <ac:chgData name="Seyedhashem Hamzehzadeh" userId="941f3dfda39db58a" providerId="LiveId" clId="{2379C351-655C-475E-A2B9-089C1184FB78}" dt="2026-02-03T01:03:19.157" v="765" actId="20577"/>
          <ac:spMkLst>
            <pc:docMk/>
            <pc:sldMk cId="1260075736" sldId="553"/>
            <ac:spMk id="2" creationId="{7F6AF49D-17A9-A257-5AA6-96CC9C3E9878}"/>
          </ac:spMkLst>
        </pc:spChg>
        <pc:spChg chg="del">
          <ac:chgData name="Seyedhashem Hamzehzadeh" userId="941f3dfda39db58a" providerId="LiveId" clId="{2379C351-655C-475E-A2B9-089C1184FB78}" dt="2026-02-03T01:04:06.874" v="767" actId="478"/>
          <ac:spMkLst>
            <pc:docMk/>
            <pc:sldMk cId="1260075736" sldId="553"/>
            <ac:spMk id="3" creationId="{D2179158-9353-1359-02B5-56898EF2DFFC}"/>
          </ac:spMkLst>
        </pc:spChg>
        <pc:spChg chg="add">
          <ac:chgData name="Seyedhashem Hamzehzadeh" userId="941f3dfda39db58a" providerId="LiveId" clId="{2379C351-655C-475E-A2B9-089C1184FB78}" dt="2026-02-03T01:04:01.925" v="766"/>
          <ac:spMkLst>
            <pc:docMk/>
            <pc:sldMk cId="1260075736" sldId="553"/>
            <ac:spMk id="5" creationId="{F8F595A4-C824-00B1-579E-D110FE24AAF3}"/>
          </ac:spMkLst>
        </pc:spChg>
        <pc:spChg chg="add del mod">
          <ac:chgData name="Seyedhashem Hamzehzadeh" userId="941f3dfda39db58a" providerId="LiveId" clId="{2379C351-655C-475E-A2B9-089C1184FB78}" dt="2026-02-03T01:04:09.713" v="768" actId="478"/>
          <ac:spMkLst>
            <pc:docMk/>
            <pc:sldMk cId="1260075736" sldId="553"/>
            <ac:spMk id="7" creationId="{29C0891C-AC07-6733-4ADC-45D39C18D19E}"/>
          </ac:spMkLst>
        </pc:spChg>
        <pc:spChg chg="add mod">
          <ac:chgData name="Seyedhashem Hamzehzadeh" userId="941f3dfda39db58a" providerId="LiveId" clId="{2379C351-655C-475E-A2B9-089C1184FB78}" dt="2026-02-03T19:36:03.985" v="909" actId="1076"/>
          <ac:spMkLst>
            <pc:docMk/>
            <pc:sldMk cId="1260075736" sldId="553"/>
            <ac:spMk id="8" creationId="{7EB38621-FAEA-9D94-D3C8-7ABBFC97A808}"/>
          </ac:spMkLst>
        </pc:spChg>
      </pc:sldChg>
      <pc:sldChg chg="add">
        <pc:chgData name="Seyedhashem Hamzehzadeh" userId="941f3dfda39db58a" providerId="LiveId" clId="{2379C351-655C-475E-A2B9-089C1184FB78}" dt="2026-02-03T19:59:15.136" v="954"/>
        <pc:sldMkLst>
          <pc:docMk/>
          <pc:sldMk cId="2799379942" sldId="553"/>
        </pc:sldMkLst>
      </pc:sldChg>
      <pc:sldChg chg="addSp delSp modSp add mod setBg delDesignElem">
        <pc:chgData name="Seyedhashem Hamzehzadeh" userId="941f3dfda39db58a" providerId="LiveId" clId="{2379C351-655C-475E-A2B9-089C1184FB78}" dt="2026-02-04T00:03:00.672" v="1348"/>
        <pc:sldMkLst>
          <pc:docMk/>
          <pc:sldMk cId="1694689520" sldId="554"/>
        </pc:sldMkLst>
        <pc:spChg chg="add mod">
          <ac:chgData name="Seyedhashem Hamzehzadeh" userId="941f3dfda39db58a" providerId="LiveId" clId="{2379C351-655C-475E-A2B9-089C1184FB78}" dt="2026-02-04T00:03:00.672" v="1348"/>
          <ac:spMkLst>
            <pc:docMk/>
            <pc:sldMk cId="1694689520" sldId="554"/>
            <ac:spMk id="3" creationId="{A74E389B-5514-09B7-B740-C8DCB80387C9}"/>
          </ac:spMkLst>
        </pc:spChg>
        <pc:spChg chg="del">
          <ac:chgData name="Seyedhashem Hamzehzadeh" userId="941f3dfda39db58a" providerId="LiveId" clId="{2379C351-655C-475E-A2B9-089C1184FB78}" dt="2026-02-03T19:59:52.856" v="957" actId="478"/>
          <ac:spMkLst>
            <pc:docMk/>
            <pc:sldMk cId="1694689520" sldId="554"/>
            <ac:spMk id="6" creationId="{3D911172-1197-F55B-2922-1B95C804FA95}"/>
          </ac:spMkLst>
        </pc:spChg>
        <pc:spChg chg="add">
          <ac:chgData name="Seyedhashem Hamzehzadeh" userId="941f3dfda39db58a" providerId="LiveId" clId="{2379C351-655C-475E-A2B9-089C1184FB78}" dt="2026-02-03T19:59:58.634" v="958" actId="26606"/>
          <ac:spMkLst>
            <pc:docMk/>
            <pc:sldMk cId="1694689520" sldId="554"/>
            <ac:spMk id="7" creationId="{57845966-6EFC-468A-9CC7-BAB4B95854E7}"/>
          </ac:spMkLst>
        </pc:spChg>
        <pc:spChg chg="add">
          <ac:chgData name="Seyedhashem Hamzehzadeh" userId="941f3dfda39db58a" providerId="LiveId" clId="{2379C351-655C-475E-A2B9-089C1184FB78}" dt="2026-02-03T19:59:58.634" v="958" actId="26606"/>
          <ac:spMkLst>
            <pc:docMk/>
            <pc:sldMk cId="1694689520" sldId="554"/>
            <ac:spMk id="11" creationId="{ADAD1991-FFD1-4E94-ABAB-7560D33008E4}"/>
          </ac:spMkLst>
        </pc:spChg>
        <pc:spChg chg="del">
          <ac:chgData name="Seyedhashem Hamzehzadeh" userId="941f3dfda39db58a" providerId="LiveId" clId="{2379C351-655C-475E-A2B9-089C1184FB78}" dt="2026-02-03T19:59:15.136" v="954"/>
          <ac:spMkLst>
            <pc:docMk/>
            <pc:sldMk cId="1694689520" sldId="554"/>
            <ac:spMk id="24" creationId="{57845966-6EFC-468A-9CC7-BAB4B95854E7}"/>
          </ac:spMkLst>
        </pc:spChg>
        <pc:spChg chg="del">
          <ac:chgData name="Seyedhashem Hamzehzadeh" userId="941f3dfda39db58a" providerId="LiveId" clId="{2379C351-655C-475E-A2B9-089C1184FB78}" dt="2026-02-03T19:59:15.136" v="954"/>
          <ac:spMkLst>
            <pc:docMk/>
            <pc:sldMk cId="1694689520" sldId="554"/>
            <ac:spMk id="26" creationId="{ADAD1991-FFD1-4E94-ABAB-7560D33008E4}"/>
          </ac:spMkLst>
        </pc:spChg>
        <pc:picChg chg="add mod">
          <ac:chgData name="Seyedhashem Hamzehzadeh" userId="941f3dfda39db58a" providerId="LiveId" clId="{2379C351-655C-475E-A2B9-089C1184FB78}" dt="2026-02-03T19:59:58.634" v="958" actId="26606"/>
          <ac:picMkLst>
            <pc:docMk/>
            <pc:sldMk cId="1694689520" sldId="554"/>
            <ac:picMk id="2" creationId="{051E8019-7367-460B-BD81-23AEFE55C324}"/>
          </ac:picMkLst>
        </pc:picChg>
        <pc:picChg chg="del">
          <ac:chgData name="Seyedhashem Hamzehzadeh" userId="941f3dfda39db58a" providerId="LiveId" clId="{2379C351-655C-475E-A2B9-089C1184FB78}" dt="2026-02-03T19:59:43.438" v="955" actId="21"/>
          <ac:picMkLst>
            <pc:docMk/>
            <pc:sldMk cId="1694689520" sldId="554"/>
            <ac:picMk id="5" creationId="{051E8019-7367-460B-BD81-23AEFE55C324}"/>
          </ac:picMkLst>
        </pc:picChg>
        <pc:picChg chg="add">
          <ac:chgData name="Seyedhashem Hamzehzadeh" userId="941f3dfda39db58a" providerId="LiveId" clId="{2379C351-655C-475E-A2B9-089C1184FB78}" dt="2026-02-03T19:59:58.634" v="958" actId="26606"/>
          <ac:picMkLst>
            <pc:docMk/>
            <pc:sldMk cId="1694689520" sldId="554"/>
            <ac:picMk id="9" creationId="{75554383-98AF-4A47-BB65-705FAAA4BE6A}"/>
          </ac:picMkLst>
        </pc:picChg>
        <pc:picChg chg="del">
          <ac:chgData name="Seyedhashem Hamzehzadeh" userId="941f3dfda39db58a" providerId="LiveId" clId="{2379C351-655C-475E-A2B9-089C1184FB78}" dt="2026-02-03T19:59:15.136" v="954"/>
          <ac:picMkLst>
            <pc:docMk/>
            <pc:sldMk cId="1694689520" sldId="554"/>
            <ac:picMk id="25" creationId="{75554383-98AF-4A47-BB65-705FAAA4BE6A}"/>
          </ac:picMkLst>
        </pc:picChg>
      </pc:sldChg>
      <pc:sldChg chg="addSp delSp modSp new del mod setBg">
        <pc:chgData name="Seyedhashem Hamzehzadeh" userId="941f3dfda39db58a" providerId="LiveId" clId="{2379C351-655C-475E-A2B9-089C1184FB78}" dt="2026-02-03T19:58:49.465" v="952" actId="2696"/>
        <pc:sldMkLst>
          <pc:docMk/>
          <pc:sldMk cId="2694500018" sldId="554"/>
        </pc:sldMkLst>
        <pc:spChg chg="del">
          <ac:chgData name="Seyedhashem Hamzehzadeh" userId="941f3dfda39db58a" providerId="LiveId" clId="{2379C351-655C-475E-A2B9-089C1184FB78}" dt="2026-02-03T01:09:14.474" v="789" actId="478"/>
          <ac:spMkLst>
            <pc:docMk/>
            <pc:sldMk cId="2694500018" sldId="554"/>
            <ac:spMk id="2" creationId="{6D861992-D32E-D42F-20A6-0D4E0B4ECA87}"/>
          </ac:spMkLst>
        </pc:spChg>
        <pc:spChg chg="del">
          <ac:chgData name="Seyedhashem Hamzehzadeh" userId="941f3dfda39db58a" providerId="LiveId" clId="{2379C351-655C-475E-A2B9-089C1184FB78}" dt="2026-02-03T01:09:09.419" v="788" actId="478"/>
          <ac:spMkLst>
            <pc:docMk/>
            <pc:sldMk cId="2694500018" sldId="554"/>
            <ac:spMk id="3" creationId="{B6130046-3C35-F074-964C-F720948EB841}"/>
          </ac:spMkLst>
        </pc:spChg>
        <pc:spChg chg="add mod">
          <ac:chgData name="Seyedhashem Hamzehzadeh" userId="941f3dfda39db58a" providerId="LiveId" clId="{2379C351-655C-475E-A2B9-089C1184FB78}" dt="2026-02-03T01:12:17.412" v="800"/>
          <ac:spMkLst>
            <pc:docMk/>
            <pc:sldMk cId="2694500018" sldId="554"/>
            <ac:spMk id="6" creationId="{3D911172-1197-F55B-2922-1B95C804FA95}"/>
          </ac:spMkLst>
        </pc:spChg>
        <pc:spChg chg="add del">
          <ac:chgData name="Seyedhashem Hamzehzadeh" userId="941f3dfda39db58a" providerId="LiveId" clId="{2379C351-655C-475E-A2B9-089C1184FB78}" dt="2026-02-03T01:09:30.855" v="792" actId="26606"/>
          <ac:spMkLst>
            <pc:docMk/>
            <pc:sldMk cId="2694500018" sldId="554"/>
            <ac:spMk id="10" creationId="{F3060C83-F051-4F0E-ABAD-AA0DFC48B218}"/>
          </ac:spMkLst>
        </pc:spChg>
        <pc:spChg chg="add del">
          <ac:chgData name="Seyedhashem Hamzehzadeh" userId="941f3dfda39db58a" providerId="LiveId" clId="{2379C351-655C-475E-A2B9-089C1184FB78}" dt="2026-02-03T01:09:30.855" v="792" actId="26606"/>
          <ac:spMkLst>
            <pc:docMk/>
            <pc:sldMk cId="2694500018" sldId="554"/>
            <ac:spMk id="12" creationId="{83C98ABE-055B-441F-B07E-44F97F083C39}"/>
          </ac:spMkLst>
        </pc:spChg>
        <pc:spChg chg="add del">
          <ac:chgData name="Seyedhashem Hamzehzadeh" userId="941f3dfda39db58a" providerId="LiveId" clId="{2379C351-655C-475E-A2B9-089C1184FB78}" dt="2026-02-03T01:09:30.855" v="792" actId="26606"/>
          <ac:spMkLst>
            <pc:docMk/>
            <pc:sldMk cId="2694500018" sldId="554"/>
            <ac:spMk id="14" creationId="{29FDB030-9B49-4CED-8CCD-4D99382388AC}"/>
          </ac:spMkLst>
        </pc:spChg>
        <pc:spChg chg="add del">
          <ac:chgData name="Seyedhashem Hamzehzadeh" userId="941f3dfda39db58a" providerId="LiveId" clId="{2379C351-655C-475E-A2B9-089C1184FB78}" dt="2026-02-03T01:09:30.855" v="792" actId="26606"/>
          <ac:spMkLst>
            <pc:docMk/>
            <pc:sldMk cId="2694500018" sldId="554"/>
            <ac:spMk id="16" creationId="{3783CA14-24A1-485C-8B30-D6A5D87987AD}"/>
          </ac:spMkLst>
        </pc:spChg>
        <pc:spChg chg="add del">
          <ac:chgData name="Seyedhashem Hamzehzadeh" userId="941f3dfda39db58a" providerId="LiveId" clId="{2379C351-655C-475E-A2B9-089C1184FB78}" dt="2026-02-03T01:09:30.855" v="792" actId="26606"/>
          <ac:spMkLst>
            <pc:docMk/>
            <pc:sldMk cId="2694500018" sldId="554"/>
            <ac:spMk id="18" creationId="{9A97C86A-04D6-40F7-AE84-31AB43E6A846}"/>
          </ac:spMkLst>
        </pc:spChg>
        <pc:spChg chg="add del">
          <ac:chgData name="Seyedhashem Hamzehzadeh" userId="941f3dfda39db58a" providerId="LiveId" clId="{2379C351-655C-475E-A2B9-089C1184FB78}" dt="2026-02-03T01:09:30.855" v="792" actId="26606"/>
          <ac:spMkLst>
            <pc:docMk/>
            <pc:sldMk cId="2694500018" sldId="554"/>
            <ac:spMk id="20" creationId="{FF9F2414-84E8-453E-B1F3-389FDE8192D9}"/>
          </ac:spMkLst>
        </pc:spChg>
        <pc:spChg chg="add del">
          <ac:chgData name="Seyedhashem Hamzehzadeh" userId="941f3dfda39db58a" providerId="LiveId" clId="{2379C351-655C-475E-A2B9-089C1184FB78}" dt="2026-02-03T01:09:30.855" v="792" actId="26606"/>
          <ac:spMkLst>
            <pc:docMk/>
            <pc:sldMk cId="2694500018" sldId="554"/>
            <ac:spMk id="22" creationId="{3ECA69A1-7536-43AC-85EF-C7106179F5ED}"/>
          </ac:spMkLst>
        </pc:spChg>
        <pc:spChg chg="add">
          <ac:chgData name="Seyedhashem Hamzehzadeh" userId="941f3dfda39db58a" providerId="LiveId" clId="{2379C351-655C-475E-A2B9-089C1184FB78}" dt="2026-02-03T01:09:30.879" v="793" actId="26606"/>
          <ac:spMkLst>
            <pc:docMk/>
            <pc:sldMk cId="2694500018" sldId="554"/>
            <ac:spMk id="24" creationId="{57845966-6EFC-468A-9CC7-BAB4B95854E7}"/>
          </ac:spMkLst>
        </pc:spChg>
        <pc:spChg chg="add">
          <ac:chgData name="Seyedhashem Hamzehzadeh" userId="941f3dfda39db58a" providerId="LiveId" clId="{2379C351-655C-475E-A2B9-089C1184FB78}" dt="2026-02-03T01:09:30.879" v="793" actId="26606"/>
          <ac:spMkLst>
            <pc:docMk/>
            <pc:sldMk cId="2694500018" sldId="554"/>
            <ac:spMk id="26" creationId="{ADAD1991-FFD1-4E94-ABAB-7560D33008E4}"/>
          </ac:spMkLst>
        </pc:spChg>
        <pc:picChg chg="add mod">
          <ac:chgData name="Seyedhashem Hamzehzadeh" userId="941f3dfda39db58a" providerId="LiveId" clId="{2379C351-655C-475E-A2B9-089C1184FB78}" dt="2026-02-03T01:11:17.662" v="799" actId="1076"/>
          <ac:picMkLst>
            <pc:docMk/>
            <pc:sldMk cId="2694500018" sldId="554"/>
            <ac:picMk id="5" creationId="{051E8019-7367-460B-BD81-23AEFE55C324}"/>
          </ac:picMkLst>
        </pc:picChg>
        <pc:picChg chg="add">
          <ac:chgData name="Seyedhashem Hamzehzadeh" userId="941f3dfda39db58a" providerId="LiveId" clId="{2379C351-655C-475E-A2B9-089C1184FB78}" dt="2026-02-03T01:09:30.879" v="793" actId="26606"/>
          <ac:picMkLst>
            <pc:docMk/>
            <pc:sldMk cId="2694500018" sldId="554"/>
            <ac:picMk id="25" creationId="{75554383-98AF-4A47-BB65-705FAAA4BE6A}"/>
          </ac:picMkLst>
        </pc:picChg>
        <pc:inkChg chg="add">
          <ac:chgData name="Seyedhashem Hamzehzadeh" userId="941f3dfda39db58a" providerId="LiveId" clId="{2379C351-655C-475E-A2B9-089C1184FB78}" dt="2026-02-03T01:33:01.624" v="820"/>
          <ac:inkMkLst>
            <pc:docMk/>
            <pc:sldMk cId="2694500018" sldId="554"/>
            <ac:inkMk id="7" creationId="{90F859A1-6D6E-FE72-91A3-EF077DA28530}"/>
          </ac:inkMkLst>
        </pc:inkChg>
      </pc:sldChg>
      <pc:sldChg chg="addSp delSp modSp add del mod">
        <pc:chgData name="Seyedhashem Hamzehzadeh" userId="941f3dfda39db58a" providerId="LiveId" clId="{2379C351-655C-475E-A2B9-089C1184FB78}" dt="2026-02-03T22:17:47.941" v="1110"/>
        <pc:sldMkLst>
          <pc:docMk/>
          <pc:sldMk cId="0" sldId="555"/>
        </pc:sldMkLst>
        <pc:spChg chg="add mod">
          <ac:chgData name="Seyedhashem Hamzehzadeh" userId="941f3dfda39db58a" providerId="LiveId" clId="{2379C351-655C-475E-A2B9-089C1184FB78}" dt="2026-02-03T22:17:47.941" v="1110"/>
          <ac:spMkLst>
            <pc:docMk/>
            <pc:sldMk cId="0" sldId="555"/>
            <ac:spMk id="2" creationId="{218BB029-383C-EFE1-EE1E-6BFBAEE6CD41}"/>
          </ac:spMkLst>
        </pc:spChg>
        <pc:spChg chg="add del mod">
          <ac:chgData name="Seyedhashem Hamzehzadeh" userId="941f3dfda39db58a" providerId="LiveId" clId="{2379C351-655C-475E-A2B9-089C1184FB78}" dt="2026-02-03T19:38:03.196" v="912" actId="478"/>
          <ac:spMkLst>
            <pc:docMk/>
            <pc:sldMk cId="0" sldId="555"/>
            <ac:spMk id="2" creationId="{69F69906-9D68-9C12-90AE-B3E28D6EB3E2}"/>
          </ac:spMkLst>
        </pc:spChg>
        <pc:spChg chg="add mod">
          <ac:chgData name="Seyedhashem Hamzehzadeh" userId="941f3dfda39db58a" providerId="LiveId" clId="{2379C351-655C-475E-A2B9-089C1184FB78}" dt="2026-02-03T19:38:04.318" v="913"/>
          <ac:spMkLst>
            <pc:docMk/>
            <pc:sldMk cId="0" sldId="555"/>
            <ac:spMk id="3" creationId="{5ACD316D-848F-3334-C719-C204E0E2CCDE}"/>
          </ac:spMkLst>
        </pc:spChg>
        <pc:spChg chg="add mod">
          <ac:chgData name="Seyedhashem Hamzehzadeh" userId="941f3dfda39db58a" providerId="LiveId" clId="{2379C351-655C-475E-A2B9-089C1184FB78}" dt="2026-02-03T19:50:34.036" v="927"/>
          <ac:spMkLst>
            <pc:docMk/>
            <pc:sldMk cId="0" sldId="555"/>
            <ac:spMk id="4" creationId="{EA91513B-FB3C-B3E2-99D2-1D0B02FD619F}"/>
          </ac:spMkLst>
        </pc:spChg>
        <pc:spChg chg="mod">
          <ac:chgData name="Seyedhashem Hamzehzadeh" userId="941f3dfda39db58a" providerId="LiveId" clId="{2379C351-655C-475E-A2B9-089C1184FB78}" dt="2026-02-03T19:36:22.067" v="910" actId="2711"/>
          <ac:spMkLst>
            <pc:docMk/>
            <pc:sldMk cId="0" sldId="555"/>
            <ac:spMk id="21506" creationId="{5D5BA1CD-290A-4BD8-0BC5-D5978194E120}"/>
          </ac:spMkLst>
        </pc:spChg>
        <pc:spChg chg="mod">
          <ac:chgData name="Seyedhashem Hamzehzadeh" userId="941f3dfda39db58a" providerId="LiveId" clId="{2379C351-655C-475E-A2B9-089C1184FB78}" dt="2026-02-03T19:36:27.785" v="911" actId="2711"/>
          <ac:spMkLst>
            <pc:docMk/>
            <pc:sldMk cId="0" sldId="555"/>
            <ac:spMk id="21507" creationId="{0DB3CCD5-E733-F8FA-6093-97823E5DC655}"/>
          </ac:spMkLst>
        </pc:spChg>
        <pc:spChg chg="mod">
          <ac:chgData name="Seyedhashem Hamzehzadeh" userId="941f3dfda39db58a" providerId="LiveId" clId="{2379C351-655C-475E-A2B9-089C1184FB78}" dt="2026-02-03T22:17:35.205" v="1109" actId="113"/>
          <ac:spMkLst>
            <pc:docMk/>
            <pc:sldMk cId="0" sldId="555"/>
            <ac:spMk id="43010" creationId="{65FE78AD-53F7-FA97-3DA6-87F8D538D9FA}"/>
          </ac:spMkLst>
        </pc:spChg>
      </pc:sldChg>
      <pc:sldChg chg="addSp delSp modSp add mod">
        <pc:chgData name="Seyedhashem Hamzehzadeh" userId="941f3dfda39db58a" providerId="LiveId" clId="{2379C351-655C-475E-A2B9-089C1184FB78}" dt="2026-02-03T22:20:03.262" v="1137" actId="20577"/>
        <pc:sldMkLst>
          <pc:docMk/>
          <pc:sldMk cId="0" sldId="556"/>
        </pc:sldMkLst>
        <pc:spChg chg="add mod">
          <ac:chgData name="Seyedhashem Hamzehzadeh" userId="941f3dfda39db58a" providerId="LiveId" clId="{2379C351-655C-475E-A2B9-089C1184FB78}" dt="2026-02-03T22:20:03.262" v="1137" actId="20577"/>
          <ac:spMkLst>
            <pc:docMk/>
            <pc:sldMk cId="0" sldId="556"/>
            <ac:spMk id="3" creationId="{DEF0E087-A6E1-D8C2-0EF7-FA4753DB9F22}"/>
          </ac:spMkLst>
        </pc:spChg>
        <pc:spChg chg="add mod">
          <ac:chgData name="Seyedhashem Hamzehzadeh" userId="941f3dfda39db58a" providerId="LiveId" clId="{2379C351-655C-475E-A2B9-089C1184FB78}" dt="2026-02-03T22:17:49.413" v="1111"/>
          <ac:spMkLst>
            <pc:docMk/>
            <pc:sldMk cId="0" sldId="556"/>
            <ac:spMk id="4" creationId="{EEA1A995-09C7-3F00-BF21-E3E5BD5A1354}"/>
          </ac:spMkLst>
        </pc:spChg>
        <pc:spChg chg="del">
          <ac:chgData name="Seyedhashem Hamzehzadeh" userId="941f3dfda39db58a" providerId="LiveId" clId="{2379C351-655C-475E-A2B9-089C1184FB78}" dt="2026-02-03T22:15:02.720" v="1087" actId="478"/>
          <ac:spMkLst>
            <pc:docMk/>
            <pc:sldMk cId="0" sldId="556"/>
            <ac:spMk id="44034" creationId="{580AA868-AC58-085D-AB0C-DE277D93F860}"/>
          </ac:spMkLst>
        </pc:spChg>
        <pc:spChg chg="mod">
          <ac:chgData name="Seyedhashem Hamzehzadeh" userId="941f3dfda39db58a" providerId="LiveId" clId="{2379C351-655C-475E-A2B9-089C1184FB78}" dt="2026-02-03T22:13:39.641" v="1072" actId="2711"/>
          <ac:spMkLst>
            <pc:docMk/>
            <pc:sldMk cId="0" sldId="556"/>
            <ac:spMk id="44036" creationId="{F5A0A088-959C-9728-ADC0-0B49A8B8AE75}"/>
          </ac:spMkLst>
        </pc:spChg>
        <pc:graphicFrameChg chg="mod">
          <ac:chgData name="Seyedhashem Hamzehzadeh" userId="941f3dfda39db58a" providerId="LiveId" clId="{2379C351-655C-475E-A2B9-089C1184FB78}" dt="2026-02-03T22:15:17.269" v="1089" actId="1076"/>
          <ac:graphicFrameMkLst>
            <pc:docMk/>
            <pc:sldMk cId="0" sldId="556"/>
            <ac:graphicFrameMk id="44035" creationId="{F1675D38-6CC9-57B7-6252-8E98C6AE36FC}"/>
          </ac:graphicFrameMkLst>
        </pc:graphicFrameChg>
      </pc:sldChg>
      <pc:sldChg chg="addSp delSp modSp new del mod setBg modNotesTx">
        <pc:chgData name="Seyedhashem Hamzehzadeh" userId="941f3dfda39db58a" providerId="LiveId" clId="{2379C351-655C-475E-A2B9-089C1184FB78}" dt="2026-02-03T19:57:38.433" v="951" actId="2696"/>
        <pc:sldMkLst>
          <pc:docMk/>
          <pc:sldMk cId="1855835383" sldId="556"/>
        </pc:sldMkLst>
        <pc:spChg chg="add">
          <ac:chgData name="Seyedhashem Hamzehzadeh" userId="941f3dfda39db58a" providerId="LiveId" clId="{2379C351-655C-475E-A2B9-089C1184FB78}" dt="2026-02-03T19:47:33.007" v="919"/>
          <ac:spMkLst>
            <pc:docMk/>
            <pc:sldMk cId="1855835383" sldId="556"/>
            <ac:spMk id="4" creationId="{85DB2D35-7E4E-4EB8-691E-C6CC18D6F44D}"/>
          </ac:spMkLst>
        </pc:spChg>
        <pc:spChg chg="add del mod">
          <ac:chgData name="Seyedhashem Hamzehzadeh" userId="941f3dfda39db58a" providerId="LiveId" clId="{2379C351-655C-475E-A2B9-089C1184FB78}" dt="2026-02-03T19:51:31.688" v="931" actId="478"/>
          <ac:spMkLst>
            <pc:docMk/>
            <pc:sldMk cId="1855835383" sldId="556"/>
            <ac:spMk id="6" creationId="{B3C79057-7E8E-7A25-DB23-2AD466CA9A4C}"/>
          </ac:spMkLst>
        </pc:spChg>
        <pc:spChg chg="add">
          <ac:chgData name="Seyedhashem Hamzehzadeh" userId="941f3dfda39db58a" providerId="LiveId" clId="{2379C351-655C-475E-A2B9-089C1184FB78}" dt="2026-02-03T19:51:13.937" v="929"/>
          <ac:spMkLst>
            <pc:docMk/>
            <pc:sldMk cId="1855835383" sldId="556"/>
            <ac:spMk id="7" creationId="{EE31A846-3F51-F4B5-3FDA-893F1138BA70}"/>
          </ac:spMkLst>
        </pc:spChg>
        <pc:spChg chg="add del mod">
          <ac:chgData name="Seyedhashem Hamzehzadeh" userId="941f3dfda39db58a" providerId="LiveId" clId="{2379C351-655C-475E-A2B9-089C1184FB78}" dt="2026-02-03T19:56:35.155" v="945" actId="478"/>
          <ac:spMkLst>
            <pc:docMk/>
            <pc:sldMk cId="1855835383" sldId="556"/>
            <ac:spMk id="9" creationId="{B7AB0BA0-AA4D-5767-F54C-AAD81A057914}"/>
          </ac:spMkLst>
        </pc:spChg>
        <pc:spChg chg="add del">
          <ac:chgData name="Seyedhashem Hamzehzadeh" userId="941f3dfda39db58a" providerId="LiveId" clId="{2379C351-655C-475E-A2B9-089C1184FB78}" dt="2026-02-03T19:47:54.104" v="922" actId="26606"/>
          <ac:spMkLst>
            <pc:docMk/>
            <pc:sldMk cId="1855835383" sldId="556"/>
            <ac:spMk id="10" creationId="{F3060C83-F051-4F0E-ABAD-AA0DFC48B218}"/>
          </ac:spMkLst>
        </pc:spChg>
        <pc:spChg chg="add del">
          <ac:chgData name="Seyedhashem Hamzehzadeh" userId="941f3dfda39db58a" providerId="LiveId" clId="{2379C351-655C-475E-A2B9-089C1184FB78}" dt="2026-02-03T19:47:54.104" v="922" actId="26606"/>
          <ac:spMkLst>
            <pc:docMk/>
            <pc:sldMk cId="1855835383" sldId="556"/>
            <ac:spMk id="12" creationId="{83C98ABE-055B-441F-B07E-44F97F083C39}"/>
          </ac:spMkLst>
        </pc:spChg>
        <pc:spChg chg="add del">
          <ac:chgData name="Seyedhashem Hamzehzadeh" userId="941f3dfda39db58a" providerId="LiveId" clId="{2379C351-655C-475E-A2B9-089C1184FB78}" dt="2026-02-03T19:47:54.104" v="922" actId="26606"/>
          <ac:spMkLst>
            <pc:docMk/>
            <pc:sldMk cId="1855835383" sldId="556"/>
            <ac:spMk id="14" creationId="{29FDB030-9B49-4CED-8CCD-4D99382388AC}"/>
          </ac:spMkLst>
        </pc:spChg>
        <pc:spChg chg="add">
          <ac:chgData name="Seyedhashem Hamzehzadeh" userId="941f3dfda39db58a" providerId="LiveId" clId="{2379C351-655C-475E-A2B9-089C1184FB78}" dt="2026-02-03T19:56:38.331" v="947"/>
          <ac:spMkLst>
            <pc:docMk/>
            <pc:sldMk cId="1855835383" sldId="556"/>
            <ac:spMk id="15" creationId="{C53B2DDE-3E7B-5385-5B95-2793B5AAE374}"/>
          </ac:spMkLst>
        </pc:spChg>
        <pc:spChg chg="add del">
          <ac:chgData name="Seyedhashem Hamzehzadeh" userId="941f3dfda39db58a" providerId="LiveId" clId="{2379C351-655C-475E-A2B9-089C1184FB78}" dt="2026-02-03T19:47:54.104" v="922" actId="26606"/>
          <ac:spMkLst>
            <pc:docMk/>
            <pc:sldMk cId="1855835383" sldId="556"/>
            <ac:spMk id="16" creationId="{3783CA14-24A1-485C-8B30-D6A5D87987AD}"/>
          </ac:spMkLst>
        </pc:spChg>
        <pc:spChg chg="add del">
          <ac:chgData name="Seyedhashem Hamzehzadeh" userId="941f3dfda39db58a" providerId="LiveId" clId="{2379C351-655C-475E-A2B9-089C1184FB78}" dt="2026-02-03T19:47:54.104" v="922" actId="26606"/>
          <ac:spMkLst>
            <pc:docMk/>
            <pc:sldMk cId="1855835383" sldId="556"/>
            <ac:spMk id="18" creationId="{9A97C86A-04D6-40F7-AE84-31AB43E6A846}"/>
          </ac:spMkLst>
        </pc:spChg>
        <pc:spChg chg="add mod">
          <ac:chgData name="Seyedhashem Hamzehzadeh" userId="941f3dfda39db58a" providerId="LiveId" clId="{2379C351-655C-475E-A2B9-089C1184FB78}" dt="2026-02-03T19:56:50.429" v="950"/>
          <ac:spMkLst>
            <pc:docMk/>
            <pc:sldMk cId="1855835383" sldId="556"/>
            <ac:spMk id="19" creationId="{9F049461-3324-545E-25AC-60BDF767DCF1}"/>
          </ac:spMkLst>
        </pc:spChg>
        <pc:spChg chg="add del">
          <ac:chgData name="Seyedhashem Hamzehzadeh" userId="941f3dfda39db58a" providerId="LiveId" clId="{2379C351-655C-475E-A2B9-089C1184FB78}" dt="2026-02-03T19:47:54.104" v="922" actId="26606"/>
          <ac:spMkLst>
            <pc:docMk/>
            <pc:sldMk cId="1855835383" sldId="556"/>
            <ac:spMk id="20" creationId="{FF9F2414-84E8-453E-B1F3-389FDE8192D9}"/>
          </ac:spMkLst>
        </pc:spChg>
        <pc:spChg chg="add del">
          <ac:chgData name="Seyedhashem Hamzehzadeh" userId="941f3dfda39db58a" providerId="LiveId" clId="{2379C351-655C-475E-A2B9-089C1184FB78}" dt="2026-02-03T19:47:54.104" v="922" actId="26606"/>
          <ac:spMkLst>
            <pc:docMk/>
            <pc:sldMk cId="1855835383" sldId="556"/>
            <ac:spMk id="22" creationId="{3ECA69A1-7536-43AC-85EF-C7106179F5ED}"/>
          </ac:spMkLst>
        </pc:spChg>
        <pc:spChg chg="add del">
          <ac:chgData name="Seyedhashem Hamzehzadeh" userId="941f3dfda39db58a" providerId="LiveId" clId="{2379C351-655C-475E-A2B9-089C1184FB78}" dt="2026-02-03T19:51:47.887" v="934" actId="26606"/>
          <ac:spMkLst>
            <pc:docMk/>
            <pc:sldMk cId="1855835383" sldId="556"/>
            <ac:spMk id="28" creationId="{5D9FC6AC-4A12-4825-8ABE-0732B8EF4D16}"/>
          </ac:spMkLst>
        </pc:spChg>
        <pc:spChg chg="add del">
          <ac:chgData name="Seyedhashem Hamzehzadeh" userId="941f3dfda39db58a" providerId="LiveId" clId="{2379C351-655C-475E-A2B9-089C1184FB78}" dt="2026-02-03T19:51:47.879" v="933" actId="26606"/>
          <ac:spMkLst>
            <pc:docMk/>
            <pc:sldMk cId="1855835383" sldId="556"/>
            <ac:spMk id="33" creationId="{4613B4A9-1C7C-4729-A016-AB42D3979460}"/>
          </ac:spMkLst>
        </pc:spChg>
        <pc:spChg chg="add del">
          <ac:chgData name="Seyedhashem Hamzehzadeh" userId="941f3dfda39db58a" providerId="LiveId" clId="{2379C351-655C-475E-A2B9-089C1184FB78}" dt="2026-02-03T19:52:25.518" v="941" actId="26606"/>
          <ac:spMkLst>
            <pc:docMk/>
            <pc:sldMk cId="1855835383" sldId="556"/>
            <ac:spMk id="35" creationId="{5D9FC6AC-4A12-4825-8ABE-0732B8EF4D16}"/>
          </ac:spMkLst>
        </pc:spChg>
        <pc:spChg chg="add del">
          <ac:chgData name="Seyedhashem Hamzehzadeh" userId="941f3dfda39db58a" providerId="LiveId" clId="{2379C351-655C-475E-A2B9-089C1184FB78}" dt="2026-02-03T19:52:25.511" v="940" actId="26606"/>
          <ac:spMkLst>
            <pc:docMk/>
            <pc:sldMk cId="1855835383" sldId="556"/>
            <ac:spMk id="40" creationId="{7C1E5815-D54C-487F-A054-6D4930ADE3DF}"/>
          </ac:spMkLst>
        </pc:spChg>
        <pc:spChg chg="add del">
          <ac:chgData name="Seyedhashem Hamzehzadeh" userId="941f3dfda39db58a" providerId="LiveId" clId="{2379C351-655C-475E-A2B9-089C1184FB78}" dt="2026-02-03T19:52:25.511" v="940" actId="26606"/>
          <ac:spMkLst>
            <pc:docMk/>
            <pc:sldMk cId="1855835383" sldId="556"/>
            <ac:spMk id="42" creationId="{736F0DFD-0954-464F-BF12-DD2E6F6E0380}"/>
          </ac:spMkLst>
        </pc:spChg>
        <pc:spChg chg="add del">
          <ac:chgData name="Seyedhashem Hamzehzadeh" userId="941f3dfda39db58a" providerId="LiveId" clId="{2379C351-655C-475E-A2B9-089C1184FB78}" dt="2026-02-03T19:56:43.800" v="949" actId="26606"/>
          <ac:spMkLst>
            <pc:docMk/>
            <pc:sldMk cId="1855835383" sldId="556"/>
            <ac:spMk id="44" creationId="{5D9FC6AC-4A12-4825-8ABE-0732B8EF4D16}"/>
          </ac:spMkLst>
        </pc:spChg>
        <pc:spChg chg="add">
          <ac:chgData name="Seyedhashem Hamzehzadeh" userId="941f3dfda39db58a" providerId="LiveId" clId="{2379C351-655C-475E-A2B9-089C1184FB78}" dt="2026-02-03T19:56:43.800" v="949" actId="26606"/>
          <ac:spMkLst>
            <pc:docMk/>
            <pc:sldMk cId="1855835383" sldId="556"/>
            <ac:spMk id="49" creationId="{5D9FC6AC-4A12-4825-8ABE-0732B8EF4D16}"/>
          </ac:spMkLst>
        </pc:spChg>
        <pc:grpChg chg="add del">
          <ac:chgData name="Seyedhashem Hamzehzadeh" userId="941f3dfda39db58a" providerId="LiveId" clId="{2379C351-655C-475E-A2B9-089C1184FB78}" dt="2026-02-03T19:48:01.474" v="924" actId="26606"/>
          <ac:grpSpMkLst>
            <pc:docMk/>
            <pc:sldMk cId="1855835383" sldId="556"/>
            <ac:grpSpMk id="24" creationId="{A182C109-9E4C-3C96-8794-9411573CBDAF}"/>
          </ac:grpSpMkLst>
        </pc:grpChg>
        <pc:picChg chg="add del mod">
          <ac:chgData name="Seyedhashem Hamzehzadeh" userId="941f3dfda39db58a" providerId="LiveId" clId="{2379C351-655C-475E-A2B9-089C1184FB78}" dt="2026-02-03T19:39:52.552" v="918" actId="478"/>
          <ac:picMkLst>
            <pc:docMk/>
            <pc:sldMk cId="1855835383" sldId="556"/>
            <ac:picMk id="3" creationId="{130622BB-9EBC-A694-4370-711AD0D56400}"/>
          </ac:picMkLst>
        </pc:picChg>
        <pc:picChg chg="add del mod">
          <ac:chgData name="Seyedhashem Hamzehzadeh" userId="941f3dfda39db58a" providerId="LiveId" clId="{2379C351-655C-475E-A2B9-089C1184FB78}" dt="2026-02-03T19:51:12.014" v="928" actId="478"/>
          <ac:picMkLst>
            <pc:docMk/>
            <pc:sldMk cId="1855835383" sldId="556"/>
            <ac:picMk id="5" creationId="{BC3053A6-8F20-A308-6C25-DE14FB64CBB7}"/>
          </ac:picMkLst>
        </pc:picChg>
        <pc:picChg chg="add del mod">
          <ac:chgData name="Seyedhashem Hamzehzadeh" userId="941f3dfda39db58a" providerId="LiveId" clId="{2379C351-655C-475E-A2B9-089C1184FB78}" dt="2026-02-03T19:56:35.912" v="946" actId="478"/>
          <ac:picMkLst>
            <pc:docMk/>
            <pc:sldMk cId="1855835383" sldId="556"/>
            <ac:picMk id="8" creationId="{32D89CC0-7118-5D54-C16E-2BE283C506F2}"/>
          </ac:picMkLst>
        </pc:picChg>
        <pc:picChg chg="add mod">
          <ac:chgData name="Seyedhashem Hamzehzadeh" userId="941f3dfda39db58a" providerId="LiveId" clId="{2379C351-655C-475E-A2B9-089C1184FB78}" dt="2026-02-03T19:56:43.800" v="949" actId="26606"/>
          <ac:picMkLst>
            <pc:docMk/>
            <pc:sldMk cId="1855835383" sldId="556"/>
            <ac:picMk id="17" creationId="{2851FB7E-CEE5-E2DF-6A82-AAF98B042357}"/>
          </ac:picMkLst>
        </pc:picChg>
      </pc:sldChg>
      <pc:sldChg chg="addSp delSp modSp new mod">
        <pc:chgData name="Seyedhashem Hamzehzadeh" userId="941f3dfda39db58a" providerId="LiveId" clId="{2379C351-655C-475E-A2B9-089C1184FB78}" dt="2026-02-03T22:27:51.807" v="1177"/>
        <pc:sldMkLst>
          <pc:docMk/>
          <pc:sldMk cId="3542273101" sldId="557"/>
        </pc:sldMkLst>
        <pc:spChg chg="add del">
          <ac:chgData name="Seyedhashem Hamzehzadeh" userId="941f3dfda39db58a" providerId="LiveId" clId="{2379C351-655C-475E-A2B9-089C1184FB78}" dt="2026-02-03T22:24:27.140" v="1142" actId="22"/>
          <ac:spMkLst>
            <pc:docMk/>
            <pc:sldMk cId="3542273101" sldId="557"/>
            <ac:spMk id="3" creationId="{635CF8A6-8B9D-2534-AC2F-9E8B5F46AF4A}"/>
          </ac:spMkLst>
        </pc:spChg>
        <pc:spChg chg="add mod">
          <ac:chgData name="Seyedhashem Hamzehzadeh" userId="941f3dfda39db58a" providerId="LiveId" clId="{2379C351-655C-475E-A2B9-089C1184FB78}" dt="2026-02-03T22:27:28.186" v="1176" actId="6549"/>
          <ac:spMkLst>
            <pc:docMk/>
            <pc:sldMk cId="3542273101" sldId="557"/>
            <ac:spMk id="5" creationId="{FD1CA126-3111-CE39-BE65-87B38CBCE216}"/>
          </ac:spMkLst>
        </pc:spChg>
        <pc:spChg chg="add mod">
          <ac:chgData name="Seyedhashem Hamzehzadeh" userId="941f3dfda39db58a" providerId="LiveId" clId="{2379C351-655C-475E-A2B9-089C1184FB78}" dt="2026-02-03T22:25:14.063" v="1149" actId="14100"/>
          <ac:spMkLst>
            <pc:docMk/>
            <pc:sldMk cId="3542273101" sldId="557"/>
            <ac:spMk id="7" creationId="{D6347910-9E96-70C2-993B-0790BC8E7F7C}"/>
          </ac:spMkLst>
        </pc:spChg>
        <pc:spChg chg="add mod">
          <ac:chgData name="Seyedhashem Hamzehzadeh" userId="941f3dfda39db58a" providerId="LiveId" clId="{2379C351-655C-475E-A2B9-089C1184FB78}" dt="2026-02-03T22:27:51.807" v="1177"/>
          <ac:spMkLst>
            <pc:docMk/>
            <pc:sldMk cId="3542273101" sldId="557"/>
            <ac:spMk id="8" creationId="{782051D0-FD63-6F9C-D001-F912B2C78FC9}"/>
          </ac:spMkLst>
        </pc:spChg>
      </pc:sldChg>
      <pc:sldChg chg="addSp delSp modSp new mod">
        <pc:chgData name="Seyedhashem Hamzehzadeh" userId="941f3dfda39db58a" providerId="LiveId" clId="{2379C351-655C-475E-A2B9-089C1184FB78}" dt="2026-02-03T23:51:04.822" v="1345" actId="1076"/>
        <pc:sldMkLst>
          <pc:docMk/>
          <pc:sldMk cId="3740583972" sldId="558"/>
        </pc:sldMkLst>
        <pc:spChg chg="add mod">
          <ac:chgData name="Seyedhashem Hamzehzadeh" userId="941f3dfda39db58a" providerId="LiveId" clId="{2379C351-655C-475E-A2B9-089C1184FB78}" dt="2026-02-03T23:48:45.717" v="1330" actId="207"/>
          <ac:spMkLst>
            <pc:docMk/>
            <pc:sldMk cId="3740583972" sldId="558"/>
            <ac:spMk id="2" creationId="{6BABE34D-E47F-A6F1-8A8C-4D160F397112}"/>
          </ac:spMkLst>
        </pc:spChg>
        <pc:spChg chg="add mod">
          <ac:chgData name="Seyedhashem Hamzehzadeh" userId="941f3dfda39db58a" providerId="LiveId" clId="{2379C351-655C-475E-A2B9-089C1184FB78}" dt="2026-02-03T23:50:15.610" v="1339" actId="207"/>
          <ac:spMkLst>
            <pc:docMk/>
            <pc:sldMk cId="3740583972" sldId="558"/>
            <ac:spMk id="3" creationId="{5656D8F6-B9FE-020A-C8F8-A78F9944E7EC}"/>
          </ac:spMkLst>
        </pc:spChg>
        <pc:spChg chg="add del mod">
          <ac:chgData name="Seyedhashem Hamzehzadeh" userId="941f3dfda39db58a" providerId="LiveId" clId="{2379C351-655C-475E-A2B9-089C1184FB78}" dt="2026-02-03T22:29:19.337" v="1190" actId="21"/>
          <ac:spMkLst>
            <pc:docMk/>
            <pc:sldMk cId="3740583972" sldId="558"/>
            <ac:spMk id="4" creationId="{F82F9D42-C1FA-8A18-7744-B4D4599BD3D3}"/>
          </ac:spMkLst>
        </pc:spChg>
        <pc:spChg chg="add mod">
          <ac:chgData name="Seyedhashem Hamzehzadeh" userId="941f3dfda39db58a" providerId="LiveId" clId="{2379C351-655C-475E-A2B9-089C1184FB78}" dt="2026-02-03T23:47:29.714" v="1320"/>
          <ac:spMkLst>
            <pc:docMk/>
            <pc:sldMk cId="3740583972" sldId="558"/>
            <ac:spMk id="9" creationId="{24B0104D-9310-E3BB-8860-699CF679E7A2}"/>
          </ac:spMkLst>
        </pc:spChg>
        <pc:picChg chg="add del mod">
          <ac:chgData name="Seyedhashem Hamzehzadeh" userId="941f3dfda39db58a" providerId="LiveId" clId="{2379C351-655C-475E-A2B9-089C1184FB78}" dt="2026-02-03T23:47:49.108" v="1324" actId="478"/>
          <ac:picMkLst>
            <pc:docMk/>
            <pc:sldMk cId="3740583972" sldId="558"/>
            <ac:picMk id="6" creationId="{B508F4B9-44BD-89F8-D303-6B5FB3938213}"/>
          </ac:picMkLst>
        </pc:picChg>
        <pc:picChg chg="add del mod">
          <ac:chgData name="Seyedhashem Hamzehzadeh" userId="941f3dfda39db58a" providerId="LiveId" clId="{2379C351-655C-475E-A2B9-089C1184FB78}" dt="2026-02-03T23:47:51.586" v="1325" actId="478"/>
          <ac:picMkLst>
            <pc:docMk/>
            <pc:sldMk cId="3740583972" sldId="558"/>
            <ac:picMk id="8" creationId="{1A9D824E-3FCD-7644-8BAF-CAF99ED0D75E}"/>
          </ac:picMkLst>
        </pc:picChg>
        <pc:picChg chg="add mod">
          <ac:chgData name="Seyedhashem Hamzehzadeh" userId="941f3dfda39db58a" providerId="LiveId" clId="{2379C351-655C-475E-A2B9-089C1184FB78}" dt="2026-02-03T23:48:22.018" v="1328" actId="14100"/>
          <ac:picMkLst>
            <pc:docMk/>
            <pc:sldMk cId="3740583972" sldId="558"/>
            <ac:picMk id="11" creationId="{E73071BA-3D58-FA29-23E1-62D4C8197DCE}"/>
          </ac:picMkLst>
        </pc:picChg>
        <pc:picChg chg="add mod">
          <ac:chgData name="Seyedhashem Hamzehzadeh" userId="941f3dfda39db58a" providerId="LiveId" clId="{2379C351-655C-475E-A2B9-089C1184FB78}" dt="2026-02-03T23:51:04.822" v="1345" actId="1076"/>
          <ac:picMkLst>
            <pc:docMk/>
            <pc:sldMk cId="3740583972" sldId="558"/>
            <ac:picMk id="13" creationId="{CACC5819-A96A-836B-48D0-5DDCBBE38F2C}"/>
          </ac:picMkLst>
        </pc:picChg>
      </pc:sldChg>
      <pc:sldChg chg="addSp modSp new mod">
        <pc:chgData name="Seyedhashem Hamzehzadeh" userId="941f3dfda39db58a" providerId="LiveId" clId="{2379C351-655C-475E-A2B9-089C1184FB78}" dt="2026-02-03T23:53:43.828" v="1347" actId="1076"/>
        <pc:sldMkLst>
          <pc:docMk/>
          <pc:sldMk cId="3788177674" sldId="559"/>
        </pc:sldMkLst>
        <pc:spChg chg="add mod">
          <ac:chgData name="Seyedhashem Hamzehzadeh" userId="941f3dfda39db58a" providerId="LiveId" clId="{2379C351-655C-475E-A2B9-089C1184FB78}" dt="2026-02-03T22:41:14.637" v="1290" actId="20577"/>
          <ac:spMkLst>
            <pc:docMk/>
            <pc:sldMk cId="3788177674" sldId="559"/>
            <ac:spMk id="2" creationId="{04E0E018-4A91-4FA7-9F25-01160BA88760}"/>
          </ac:spMkLst>
        </pc:spChg>
        <pc:spChg chg="add mod">
          <ac:chgData name="Seyedhashem Hamzehzadeh" userId="941f3dfda39db58a" providerId="LiveId" clId="{2379C351-655C-475E-A2B9-089C1184FB78}" dt="2026-02-03T23:48:52.500" v="1331" actId="207"/>
          <ac:spMkLst>
            <pc:docMk/>
            <pc:sldMk cId="3788177674" sldId="559"/>
            <ac:spMk id="4" creationId="{F82F9D42-C1FA-8A18-7744-B4D4599BD3D3}"/>
          </ac:spMkLst>
        </pc:spChg>
        <pc:spChg chg="add mod">
          <ac:chgData name="Seyedhashem Hamzehzadeh" userId="941f3dfda39db58a" providerId="LiveId" clId="{2379C351-655C-475E-A2B9-089C1184FB78}" dt="2026-02-03T23:47:31.717" v="1321"/>
          <ac:spMkLst>
            <pc:docMk/>
            <pc:sldMk cId="3788177674" sldId="559"/>
            <ac:spMk id="7" creationId="{31265919-66D4-7FEF-95DB-273A16428C63}"/>
          </ac:spMkLst>
        </pc:spChg>
        <pc:picChg chg="add mod">
          <ac:chgData name="Seyedhashem Hamzehzadeh" userId="941f3dfda39db58a" providerId="LiveId" clId="{2379C351-655C-475E-A2B9-089C1184FB78}" dt="2026-02-03T23:53:41.381" v="1346" actId="1076"/>
          <ac:picMkLst>
            <pc:docMk/>
            <pc:sldMk cId="3788177674" sldId="559"/>
            <ac:picMk id="3" creationId="{01691115-2DA7-F81D-6941-C7EE81FF2A9D}"/>
          </ac:picMkLst>
        </pc:picChg>
        <pc:picChg chg="add mod">
          <ac:chgData name="Seyedhashem Hamzehzadeh" userId="941f3dfda39db58a" providerId="LiveId" clId="{2379C351-655C-475E-A2B9-089C1184FB78}" dt="2026-02-03T23:53:43.828" v="1347" actId="1076"/>
          <ac:picMkLst>
            <pc:docMk/>
            <pc:sldMk cId="3788177674" sldId="559"/>
            <ac:picMk id="6" creationId="{24BC87E3-4FC9-04F9-3766-8CA3E8A497D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874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dirty="0"/>
          </a:p>
        </p:txBody>
      </p:sp>
    </p:spTree>
    <p:extLst>
      <p:ext uri="{BB962C8B-B14F-4D97-AF65-F5344CB8AC3E}">
        <p14:creationId xmlns:p14="http://schemas.microsoft.com/office/powerpoint/2010/main" val="1099740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dirty="0"/>
          </a:p>
        </p:txBody>
      </p:sp>
    </p:spTree>
    <p:extLst>
      <p:ext uri="{BB962C8B-B14F-4D97-AF65-F5344CB8AC3E}">
        <p14:creationId xmlns:p14="http://schemas.microsoft.com/office/powerpoint/2010/main" val="1406858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 </a:t>
            </a:r>
            <a:r>
              <a:rPr lang="en-GB" b="1" dirty="0"/>
              <a:t>Agree (theoretically)</a:t>
            </a:r>
            <a:br>
              <a:rPr lang="en-GB" dirty="0"/>
            </a:br>
            <a:r>
              <a:rPr lang="en-GB" dirty="0"/>
              <a:t>More bits increase the number of discrete command levels, resulting in finer resolution.</a:t>
            </a:r>
            <a:br>
              <a:rPr lang="en-GB" dirty="0"/>
            </a:br>
            <a:r>
              <a:rPr lang="en-GB" dirty="0"/>
              <a:t>⚠️ </a:t>
            </a:r>
            <a:r>
              <a:rPr lang="en-GB" b="1" dirty="0"/>
              <a:t>However</a:t>
            </a:r>
            <a:r>
              <a:rPr lang="en-GB" dirty="0"/>
              <a:t>, real systems are limited by noise, backlash, sensor resolution, and actuator dynamics.</a:t>
            </a:r>
          </a:p>
          <a:p>
            <a:r>
              <a:rPr lang="en-GB" dirty="0"/>
              <a:t>✅ </a:t>
            </a:r>
            <a:r>
              <a:rPr lang="en-GB" b="1" dirty="0"/>
              <a:t>Agree</a:t>
            </a:r>
            <a:br>
              <a:rPr lang="en-GB" dirty="0"/>
            </a:br>
            <a:r>
              <a:rPr lang="en-GB" dirty="0"/>
              <a:t>Resolution = Range / 2</a:t>
            </a:r>
            <a:r>
              <a:rPr lang="en-GB" baseline="30000" dirty="0"/>
              <a:t>n</a:t>
            </a:r>
            <a:r>
              <a:rPr lang="en-GB" dirty="0"/>
              <a:t>.</a:t>
            </a:r>
            <a:br>
              <a:rPr lang="en-GB" dirty="0"/>
            </a:br>
            <a:r>
              <a:rPr lang="en-GB" dirty="0"/>
              <a:t>Larger range with same n → larger step size → poorer resolution.</a:t>
            </a:r>
          </a:p>
          <a:p>
            <a:r>
              <a:rPr lang="en-GB" dirty="0"/>
              <a:t>⚠️ </a:t>
            </a:r>
            <a:r>
              <a:rPr lang="en-GB" b="1" dirty="0"/>
              <a:t>Partially agree</a:t>
            </a:r>
            <a:br>
              <a:rPr lang="en-GB" dirty="0"/>
            </a:br>
            <a:r>
              <a:rPr lang="en-GB" dirty="0"/>
              <a:t>Control resolution limits </a:t>
            </a:r>
            <a:r>
              <a:rPr lang="en-GB" i="1" dirty="0"/>
              <a:t>command granularity</a:t>
            </a:r>
            <a:r>
              <a:rPr lang="en-GB" dirty="0"/>
              <a:t>, but overall system precision may be worse due to mechanical and sensing errors.</a:t>
            </a:r>
          </a:p>
          <a:p>
            <a:endParaRPr lang="en-GB" dirty="0"/>
          </a:p>
        </p:txBody>
      </p:sp>
    </p:spTree>
    <p:extLst>
      <p:ext uri="{BB962C8B-B14F-4D97-AF65-F5344CB8AC3E}">
        <p14:creationId xmlns:p14="http://schemas.microsoft.com/office/powerpoint/2010/main" val="2226227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Resolution defines the </a:t>
            </a:r>
            <a:r>
              <a:rPr lang="en-GB" b="1" dirty="0"/>
              <a:t>smallest command step</a:t>
            </a:r>
            <a:r>
              <a:rPr lang="en-GB" dirty="0"/>
              <a:t>, not closeness to the true value.</a:t>
            </a:r>
          </a:p>
          <a:p>
            <a:r>
              <a:rPr lang="en-GB" dirty="0"/>
              <a:t>Accuracy depends on calibration, sensors, and mechanics—not just bits.</a:t>
            </a:r>
          </a:p>
          <a:p>
            <a:r>
              <a:rPr lang="en-GB" dirty="0"/>
              <a:t>Precision varies with </a:t>
            </a:r>
            <a:r>
              <a:rPr lang="en-GB" b="1" dirty="0"/>
              <a:t>range, gearing, encoders, and structure</a:t>
            </a:r>
            <a:r>
              <a:rPr lang="en-GB" dirty="0"/>
              <a:t>, even with identical controllers.</a:t>
            </a:r>
          </a:p>
        </p:txBody>
      </p:sp>
    </p:spTree>
    <p:extLst>
      <p:ext uri="{BB962C8B-B14F-4D97-AF65-F5344CB8AC3E}">
        <p14:creationId xmlns:p14="http://schemas.microsoft.com/office/powerpoint/2010/main" val="1706159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dirty="0"/>
          </a:p>
        </p:txBody>
      </p:sp>
    </p:spTree>
    <p:extLst>
      <p:ext uri="{BB962C8B-B14F-4D97-AF65-F5344CB8AC3E}">
        <p14:creationId xmlns:p14="http://schemas.microsoft.com/office/powerpoint/2010/main" val="3001607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dirty="0"/>
          </a:p>
        </p:txBody>
      </p:sp>
    </p:spTree>
    <p:extLst>
      <p:ext uri="{BB962C8B-B14F-4D97-AF65-F5344CB8AC3E}">
        <p14:creationId xmlns:p14="http://schemas.microsoft.com/office/powerpoint/2010/main" val="389315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dirty="0"/>
          </a:p>
        </p:txBody>
      </p:sp>
    </p:spTree>
    <p:extLst>
      <p:ext uri="{BB962C8B-B14F-4D97-AF65-F5344CB8AC3E}">
        <p14:creationId xmlns:p14="http://schemas.microsoft.com/office/powerpoint/2010/main" val="752743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dirty="0"/>
          </a:p>
        </p:txBody>
      </p:sp>
    </p:spTree>
    <p:extLst>
      <p:ext uri="{BB962C8B-B14F-4D97-AF65-F5344CB8AC3E}">
        <p14:creationId xmlns:p14="http://schemas.microsoft.com/office/powerpoint/2010/main" val="2677664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dirty="0"/>
          </a:p>
        </p:txBody>
      </p:sp>
    </p:spTree>
    <p:extLst>
      <p:ext uri="{BB962C8B-B14F-4D97-AF65-F5344CB8AC3E}">
        <p14:creationId xmlns:p14="http://schemas.microsoft.com/office/powerpoint/2010/main" val="3394000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dirty="0"/>
          </a:p>
        </p:txBody>
      </p:sp>
    </p:spTree>
    <p:extLst>
      <p:ext uri="{BB962C8B-B14F-4D97-AF65-F5344CB8AC3E}">
        <p14:creationId xmlns:p14="http://schemas.microsoft.com/office/powerpoint/2010/main" val="354170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2/3/2026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9.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sz="3800" b="1">
                <a:latin typeface="Calibri"/>
              </a:rPr>
              <a:t>Robotics and Machine Intelligence</a:t>
            </a:r>
          </a:p>
        </p:txBody>
      </p:sp>
      <p:sp>
        <p:nvSpPr>
          <p:cNvPr id="3" name="Subtitle 2"/>
          <p:cNvSpPr>
            <a:spLocks noGrp="1"/>
          </p:cNvSpPr>
          <p:nvPr>
            <p:ph type="subTitle" idx="1"/>
          </p:nvPr>
        </p:nvSpPr>
        <p:spPr/>
        <p:txBody>
          <a:bodyPr/>
          <a:lstStyle/>
          <a:p>
            <a:r>
              <a:rPr sz="2200" dirty="0">
                <a:latin typeface="Calibri"/>
              </a:rPr>
              <a:t> </a:t>
            </a:r>
            <a:r>
              <a:rPr lang="en-GB" sz="2200" dirty="0">
                <a:latin typeface="Calibri"/>
              </a:rPr>
              <a:t>Week 3</a:t>
            </a:r>
            <a:r>
              <a:rPr sz="2200" dirty="0">
                <a:latin typeface="Calibri"/>
              </a:rPr>
              <a:t> </a:t>
            </a:r>
          </a:p>
        </p:txBody>
      </p:sp>
      <p:sp>
        <p:nvSpPr>
          <p:cNvPr id="4" name="TextBox 3"/>
          <p:cNvSpPr txBox="1"/>
          <p:nvPr/>
        </p:nvSpPr>
        <p:spPr>
          <a:xfrm>
            <a:off x="5746210" y="6488732"/>
            <a:ext cx="3397790" cy="307777"/>
          </a:xfrm>
          <a:prstGeom prst="rect">
            <a:avLst/>
          </a:prstGeom>
          <a:noFill/>
        </p:spPr>
        <p:txBody>
          <a:bodyPr wrap="none">
            <a:spAutoFit/>
          </a:bodyPr>
          <a:lstStyle/>
          <a:p>
            <a:pPr algn="r"/>
            <a:r>
              <a:rPr sz="1400" dirty="0">
                <a:solidFill>
                  <a:srgbClr val="5A5A5A"/>
                </a:solidFill>
                <a:latin typeface="Calibri"/>
              </a:rPr>
              <a:t>Robotics and Machine Intelligence | </a:t>
            </a:r>
            <a:r>
              <a:rPr lang="en-GB" sz="1400" dirty="0">
                <a:solidFill>
                  <a:srgbClr val="5A5A5A"/>
                </a:solidFill>
                <a:latin typeface="Calibri"/>
              </a:rPr>
              <a:t>Week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7DB87-C031-DF29-D849-BFD0CBD15F72}"/>
              </a:ext>
            </a:extLst>
          </p:cNvPr>
          <p:cNvSpPr>
            <a:spLocks noGrp="1"/>
          </p:cNvSpPr>
          <p:nvPr>
            <p:ph type="title"/>
          </p:nvPr>
        </p:nvSpPr>
        <p:spPr/>
        <p:txBody>
          <a:bodyPr/>
          <a:lstStyle/>
          <a:p>
            <a:r>
              <a:rPr lang="en-GB" b="1" dirty="0"/>
              <a:t>Exercise </a:t>
            </a:r>
          </a:p>
        </p:txBody>
      </p:sp>
      <p:sp>
        <p:nvSpPr>
          <p:cNvPr id="3" name="Content Placeholder 2">
            <a:extLst>
              <a:ext uri="{FF2B5EF4-FFF2-40B4-BE49-F238E27FC236}">
                <a16:creationId xmlns:a16="http://schemas.microsoft.com/office/drawing/2014/main" id="{8FF7597C-20A4-56F5-FDD3-0FAE7B85F467}"/>
              </a:ext>
            </a:extLst>
          </p:cNvPr>
          <p:cNvSpPr>
            <a:spLocks noGrp="1"/>
          </p:cNvSpPr>
          <p:nvPr>
            <p:ph idx="1"/>
          </p:nvPr>
        </p:nvSpPr>
        <p:spPr>
          <a:xfrm>
            <a:off x="457200" y="1316334"/>
            <a:ext cx="8229600" cy="4809829"/>
          </a:xfrm>
        </p:spPr>
        <p:txBody>
          <a:bodyPr>
            <a:normAutofit fontScale="92500" lnSpcReduction="10000"/>
          </a:bodyPr>
          <a:lstStyle/>
          <a:p>
            <a:r>
              <a:rPr lang="en-GB" sz="2800" dirty="0"/>
              <a:t>A robot manipulator is controlled by a digital controller with a </a:t>
            </a:r>
            <a:r>
              <a:rPr lang="en-GB" sz="2800" b="1" dirty="0"/>
              <a:t>10-bit control memory</a:t>
            </a:r>
            <a:r>
              <a:rPr lang="en-GB" sz="2800" dirty="0"/>
              <a:t>.</a:t>
            </a:r>
            <a:br>
              <a:rPr lang="en-GB" sz="2800" dirty="0"/>
            </a:br>
            <a:endParaRPr lang="en-GB" sz="2800" dirty="0"/>
          </a:p>
          <a:p>
            <a:r>
              <a:rPr lang="en-GB" sz="2800" dirty="0"/>
              <a:t>The robot has </a:t>
            </a:r>
            <a:r>
              <a:rPr lang="en-GB" sz="2800" b="1" dirty="0"/>
              <a:t>three joints</a:t>
            </a:r>
            <a:r>
              <a:rPr lang="en-GB" sz="2800" dirty="0"/>
              <a:t>:</a:t>
            </a:r>
          </a:p>
          <a:p>
            <a:pPr lvl="1">
              <a:buFont typeface="Arial" panose="020B0604020202020204" pitchFamily="34" charset="0"/>
              <a:buChar char="•"/>
            </a:pPr>
            <a:r>
              <a:rPr lang="en-GB" sz="2400" b="1" dirty="0"/>
              <a:t>Two rotational joints</a:t>
            </a:r>
            <a:r>
              <a:rPr lang="en-GB" sz="2400" dirty="0"/>
              <a:t>, each capable of rotating through </a:t>
            </a:r>
            <a:r>
              <a:rPr lang="en-GB" sz="2400" b="1" dirty="0"/>
              <a:t>270°</a:t>
            </a:r>
            <a:endParaRPr lang="en-GB" sz="2400" dirty="0"/>
          </a:p>
          <a:p>
            <a:pPr lvl="1">
              <a:buFont typeface="Arial" panose="020B0604020202020204" pitchFamily="34" charset="0"/>
              <a:buChar char="•"/>
            </a:pPr>
            <a:r>
              <a:rPr lang="en-GB" sz="2400" b="1" dirty="0"/>
              <a:t>One linear joint</a:t>
            </a:r>
            <a:r>
              <a:rPr lang="en-GB" sz="2400" dirty="0"/>
              <a:t>, whose length varies from </a:t>
            </a:r>
            <a:r>
              <a:rPr lang="en-GB" sz="2400" b="1" dirty="0"/>
              <a:t>0.5 m to 1.5 m</a:t>
            </a:r>
            <a:endParaRPr lang="en-GB" sz="2400" dirty="0"/>
          </a:p>
          <a:p>
            <a:pPr marL="0" indent="0">
              <a:buNone/>
            </a:pPr>
            <a:endParaRPr lang="en-GB" sz="2800" dirty="0"/>
          </a:p>
          <a:p>
            <a:pPr marL="0" indent="0">
              <a:buNone/>
            </a:pPr>
            <a:r>
              <a:rPr lang="en-GB" sz="2800" dirty="0"/>
              <a:t>Assuming the control memory is used independently for each joint, </a:t>
            </a:r>
            <a:r>
              <a:rPr lang="en-GB" sz="2800" b="1" dirty="0"/>
              <a:t>determine the control resolution for:</a:t>
            </a:r>
            <a:endParaRPr lang="en-GB" sz="2800" dirty="0"/>
          </a:p>
          <a:p>
            <a:pPr lvl="1">
              <a:buFont typeface="+mj-lt"/>
              <a:buAutoNum type="arabicPeriod"/>
            </a:pPr>
            <a:r>
              <a:rPr lang="en-GB" sz="2400" dirty="0"/>
              <a:t>Each rotational joint (in degrees)</a:t>
            </a:r>
          </a:p>
          <a:p>
            <a:pPr lvl="1">
              <a:buFont typeface="+mj-lt"/>
              <a:buAutoNum type="arabicPeriod"/>
            </a:pPr>
            <a:r>
              <a:rPr lang="en-GB" sz="2400" dirty="0"/>
              <a:t>The linear joint (in millimetres)</a:t>
            </a:r>
          </a:p>
          <a:p>
            <a:pPr marL="0" indent="0" algn="just">
              <a:buNone/>
            </a:pPr>
            <a:r>
              <a:rPr lang="en-US" altLang="en-US" dirty="0">
                <a:latin typeface="Times New Roman" panose="02020603050405020304" pitchFamily="18" charset="0"/>
                <a:ea typeface="MS PGothic" panose="020B0600070205080204" pitchFamily="34" charset="-128"/>
              </a:rPr>
              <a:t> </a:t>
            </a:r>
          </a:p>
        </p:txBody>
      </p:sp>
      <p:sp>
        <p:nvSpPr>
          <p:cNvPr id="4" name="TextBox 3">
            <a:extLst>
              <a:ext uri="{FF2B5EF4-FFF2-40B4-BE49-F238E27FC236}">
                <a16:creationId xmlns:a16="http://schemas.microsoft.com/office/drawing/2014/main" id="{13F40726-6713-34E5-105F-E14339B87F20}"/>
              </a:ext>
            </a:extLst>
          </p:cNvPr>
          <p:cNvSpPr txBox="1"/>
          <p:nvPr/>
        </p:nvSpPr>
        <p:spPr>
          <a:xfrm>
            <a:off x="5746210" y="6488732"/>
            <a:ext cx="3397790" cy="307777"/>
          </a:xfrm>
          <a:prstGeom prst="rect">
            <a:avLst/>
          </a:prstGeom>
          <a:noFill/>
        </p:spPr>
        <p:txBody>
          <a:bodyPr wrap="none">
            <a:spAutoFit/>
          </a:bodyPr>
          <a:lstStyle/>
          <a:p>
            <a:pPr algn="r"/>
            <a:r>
              <a:rPr sz="1400" dirty="0">
                <a:solidFill>
                  <a:srgbClr val="5A5A5A"/>
                </a:solidFill>
                <a:latin typeface="Calibri"/>
              </a:rPr>
              <a:t>Robotics and Machine Intelligence | </a:t>
            </a:r>
            <a:r>
              <a:rPr lang="en-GB" sz="1400" dirty="0">
                <a:solidFill>
                  <a:srgbClr val="5A5A5A"/>
                </a:solidFill>
                <a:latin typeface="Calibri"/>
              </a:rPr>
              <a:t>Week 3</a:t>
            </a:r>
          </a:p>
        </p:txBody>
      </p:sp>
    </p:spTree>
    <p:extLst>
      <p:ext uri="{BB962C8B-B14F-4D97-AF65-F5344CB8AC3E}">
        <p14:creationId xmlns:p14="http://schemas.microsoft.com/office/powerpoint/2010/main" val="248752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7DB87-C031-DF29-D849-BFD0CBD15F72}"/>
              </a:ext>
            </a:extLst>
          </p:cNvPr>
          <p:cNvSpPr>
            <a:spLocks noGrp="1"/>
          </p:cNvSpPr>
          <p:nvPr>
            <p:ph type="title"/>
          </p:nvPr>
        </p:nvSpPr>
        <p:spPr/>
        <p:txBody>
          <a:bodyPr/>
          <a:lstStyle/>
          <a:p>
            <a:r>
              <a:rPr lang="en-GB" b="1" dirty="0"/>
              <a:t>Exercise-</a:t>
            </a:r>
            <a:r>
              <a:rPr lang="en-GB" sz="2800" b="1" dirty="0">
                <a:solidFill>
                  <a:schemeClr val="accent6">
                    <a:lumMod val="75000"/>
                  </a:schemeClr>
                </a:solidFill>
              </a:rPr>
              <a:t>Solution</a:t>
            </a:r>
            <a:endParaRPr lang="en-GB" b="1" dirty="0">
              <a:solidFill>
                <a:schemeClr val="accent6">
                  <a:lumMod val="75000"/>
                </a:schemeClr>
              </a:solidFill>
            </a:endParaRPr>
          </a:p>
        </p:txBody>
      </p:sp>
      <p:pic>
        <p:nvPicPr>
          <p:cNvPr id="10" name="Picture 9">
            <a:extLst>
              <a:ext uri="{FF2B5EF4-FFF2-40B4-BE49-F238E27FC236}">
                <a16:creationId xmlns:a16="http://schemas.microsoft.com/office/drawing/2014/main" id="{4B055C9E-DA69-9967-0FD2-0E6744002BE4}"/>
              </a:ext>
            </a:extLst>
          </p:cNvPr>
          <p:cNvPicPr>
            <a:picLocks noChangeAspect="1"/>
          </p:cNvPicPr>
          <p:nvPr/>
        </p:nvPicPr>
        <p:blipFill>
          <a:blip r:embed="rId3"/>
          <a:stretch>
            <a:fillRect/>
          </a:stretch>
        </p:blipFill>
        <p:spPr>
          <a:xfrm>
            <a:off x="1163300" y="1521882"/>
            <a:ext cx="6676721" cy="4557813"/>
          </a:xfrm>
          <a:prstGeom prst="rect">
            <a:avLst/>
          </a:prstGeom>
        </p:spPr>
      </p:pic>
      <p:sp>
        <p:nvSpPr>
          <p:cNvPr id="11" name="TextBox 10">
            <a:extLst>
              <a:ext uri="{FF2B5EF4-FFF2-40B4-BE49-F238E27FC236}">
                <a16:creationId xmlns:a16="http://schemas.microsoft.com/office/drawing/2014/main" id="{C243D607-841B-A628-CB00-134C99F53955}"/>
              </a:ext>
            </a:extLst>
          </p:cNvPr>
          <p:cNvSpPr txBox="1"/>
          <p:nvPr/>
        </p:nvSpPr>
        <p:spPr>
          <a:xfrm>
            <a:off x="5746210" y="6488732"/>
            <a:ext cx="3397790" cy="307777"/>
          </a:xfrm>
          <a:prstGeom prst="rect">
            <a:avLst/>
          </a:prstGeom>
          <a:noFill/>
        </p:spPr>
        <p:txBody>
          <a:bodyPr wrap="none">
            <a:spAutoFit/>
          </a:bodyPr>
          <a:lstStyle/>
          <a:p>
            <a:pPr algn="r"/>
            <a:r>
              <a:rPr sz="1400" dirty="0">
                <a:solidFill>
                  <a:srgbClr val="5A5A5A"/>
                </a:solidFill>
                <a:latin typeface="Calibri"/>
              </a:rPr>
              <a:t>Robotics and Machine Intelligence | </a:t>
            </a:r>
            <a:r>
              <a:rPr lang="en-GB" sz="1400" dirty="0">
                <a:solidFill>
                  <a:srgbClr val="5A5A5A"/>
                </a:solidFill>
                <a:latin typeface="Calibri"/>
              </a:rPr>
              <a:t>Week 3</a:t>
            </a:r>
          </a:p>
        </p:txBody>
      </p:sp>
    </p:spTree>
    <p:extLst>
      <p:ext uri="{BB962C8B-B14F-4D97-AF65-F5344CB8AC3E}">
        <p14:creationId xmlns:p14="http://schemas.microsoft.com/office/powerpoint/2010/main" val="2374122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7DB87-C031-DF29-D849-BFD0CBD15F72}"/>
              </a:ext>
            </a:extLst>
          </p:cNvPr>
          <p:cNvSpPr>
            <a:spLocks noGrp="1"/>
          </p:cNvSpPr>
          <p:nvPr>
            <p:ph type="title"/>
          </p:nvPr>
        </p:nvSpPr>
        <p:spPr/>
        <p:txBody>
          <a:bodyPr/>
          <a:lstStyle/>
          <a:p>
            <a:r>
              <a:rPr lang="en-GB" b="1" dirty="0"/>
              <a:t>Exercise-</a:t>
            </a:r>
            <a:r>
              <a:rPr lang="en-GB" sz="2800" b="1" dirty="0">
                <a:solidFill>
                  <a:schemeClr val="accent6">
                    <a:lumMod val="75000"/>
                  </a:schemeClr>
                </a:solidFill>
              </a:rPr>
              <a:t>Solution</a:t>
            </a:r>
            <a:endParaRPr lang="en-GB" b="1" dirty="0">
              <a:solidFill>
                <a:schemeClr val="accent6">
                  <a:lumMod val="75000"/>
                </a:schemeClr>
              </a:solidFill>
            </a:endParaRPr>
          </a:p>
        </p:txBody>
      </p:sp>
      <p:pic>
        <p:nvPicPr>
          <p:cNvPr id="4" name="Picture 3">
            <a:extLst>
              <a:ext uri="{FF2B5EF4-FFF2-40B4-BE49-F238E27FC236}">
                <a16:creationId xmlns:a16="http://schemas.microsoft.com/office/drawing/2014/main" id="{4C1B571C-57B6-7616-D21E-13C903EC6695}"/>
              </a:ext>
            </a:extLst>
          </p:cNvPr>
          <p:cNvPicPr>
            <a:picLocks noChangeAspect="1"/>
          </p:cNvPicPr>
          <p:nvPr/>
        </p:nvPicPr>
        <p:blipFill>
          <a:blip r:embed="rId3"/>
          <a:stretch>
            <a:fillRect/>
          </a:stretch>
        </p:blipFill>
        <p:spPr>
          <a:xfrm>
            <a:off x="1370484" y="1560007"/>
            <a:ext cx="6403032" cy="3737986"/>
          </a:xfrm>
          <a:prstGeom prst="rect">
            <a:avLst/>
          </a:prstGeom>
        </p:spPr>
      </p:pic>
      <p:sp>
        <p:nvSpPr>
          <p:cNvPr id="5" name="TextBox 4">
            <a:extLst>
              <a:ext uri="{FF2B5EF4-FFF2-40B4-BE49-F238E27FC236}">
                <a16:creationId xmlns:a16="http://schemas.microsoft.com/office/drawing/2014/main" id="{3F9C8505-1D07-80B9-F0B9-23EE00E4E5ED}"/>
              </a:ext>
            </a:extLst>
          </p:cNvPr>
          <p:cNvSpPr txBox="1"/>
          <p:nvPr/>
        </p:nvSpPr>
        <p:spPr>
          <a:xfrm>
            <a:off x="5746210" y="6488732"/>
            <a:ext cx="3397790" cy="307777"/>
          </a:xfrm>
          <a:prstGeom prst="rect">
            <a:avLst/>
          </a:prstGeom>
          <a:noFill/>
        </p:spPr>
        <p:txBody>
          <a:bodyPr wrap="none">
            <a:spAutoFit/>
          </a:bodyPr>
          <a:lstStyle/>
          <a:p>
            <a:pPr algn="r"/>
            <a:r>
              <a:rPr sz="1400" dirty="0">
                <a:solidFill>
                  <a:srgbClr val="5A5A5A"/>
                </a:solidFill>
                <a:latin typeface="Calibri"/>
              </a:rPr>
              <a:t>Robotics and Machine Intelligence | </a:t>
            </a:r>
            <a:r>
              <a:rPr lang="en-GB" sz="1400" dirty="0">
                <a:solidFill>
                  <a:srgbClr val="5A5A5A"/>
                </a:solidFill>
                <a:latin typeface="Calibri"/>
              </a:rPr>
              <a:t>Week 3</a:t>
            </a:r>
          </a:p>
        </p:txBody>
      </p:sp>
    </p:spTree>
    <p:extLst>
      <p:ext uri="{BB962C8B-B14F-4D97-AF65-F5344CB8AC3E}">
        <p14:creationId xmlns:p14="http://schemas.microsoft.com/office/powerpoint/2010/main" val="3698335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8F4F9E5B-1666-8079-519D-C7154F8C9C78}"/>
              </a:ext>
            </a:extLst>
          </p:cNvPr>
          <p:cNvSpPr>
            <a:spLocks noGrp="1" noChangeArrowheads="1"/>
          </p:cNvSpPr>
          <p:nvPr>
            <p:ph type="title"/>
          </p:nvPr>
        </p:nvSpPr>
        <p:spPr/>
        <p:txBody>
          <a:bodyPr>
            <a:normAutofit/>
          </a:bodyPr>
          <a:lstStyle/>
          <a:p>
            <a:r>
              <a:rPr lang="en-GB" altLang="en-US" b="1" dirty="0"/>
              <a:t>THE ROBOTIC JOINTS</a:t>
            </a:r>
          </a:p>
        </p:txBody>
      </p:sp>
      <p:sp>
        <p:nvSpPr>
          <p:cNvPr id="14339" name="Content Placeholder 2">
            <a:extLst>
              <a:ext uri="{FF2B5EF4-FFF2-40B4-BE49-F238E27FC236}">
                <a16:creationId xmlns:a16="http://schemas.microsoft.com/office/drawing/2014/main" id="{87C877C9-ADFD-2FCD-D33F-A13813B5190E}"/>
              </a:ext>
            </a:extLst>
          </p:cNvPr>
          <p:cNvSpPr>
            <a:spLocks noGrp="1" noChangeArrowheads="1"/>
          </p:cNvSpPr>
          <p:nvPr>
            <p:ph idx="1"/>
          </p:nvPr>
        </p:nvSpPr>
        <p:spPr>
          <a:xfrm>
            <a:off x="457200" y="1191491"/>
            <a:ext cx="8229600" cy="5181599"/>
          </a:xfrm>
        </p:spPr>
        <p:txBody>
          <a:bodyPr>
            <a:normAutofit fontScale="92500" lnSpcReduction="20000"/>
          </a:bodyPr>
          <a:lstStyle/>
          <a:p>
            <a:pPr marL="0" indent="0" algn="just">
              <a:buNone/>
            </a:pPr>
            <a:r>
              <a:rPr lang="en-US" altLang="en-US" sz="2000" b="1" dirty="0">
                <a:ea typeface="MS PGothic" panose="020B0600070205080204" pitchFamily="34" charset="-128"/>
                <a:cs typeface="Times New Roman" panose="02020603050405020304" pitchFamily="18" charset="0"/>
              </a:rPr>
              <a:t>A robot joint </a:t>
            </a:r>
            <a:r>
              <a:rPr lang="en-US" altLang="en-US" sz="2000" dirty="0">
                <a:ea typeface="MS PGothic" panose="020B0600070205080204" pitchFamily="34" charset="-128"/>
                <a:cs typeface="Times New Roman" panose="02020603050405020304" pitchFamily="18" charset="0"/>
              </a:rPr>
              <a:t>is a mechanism that permits relative movement between parts of a robot arm. </a:t>
            </a:r>
          </a:p>
          <a:p>
            <a:pPr marL="0" indent="0" algn="just">
              <a:buNone/>
            </a:pPr>
            <a:endParaRPr lang="en-US" altLang="en-US" sz="2000" dirty="0">
              <a:ea typeface="MS PGothic" panose="020B0600070205080204" pitchFamily="34" charset="-128"/>
              <a:cs typeface="Times New Roman" panose="02020603050405020304" pitchFamily="18" charset="0"/>
            </a:endParaRPr>
          </a:p>
          <a:p>
            <a:pPr marL="0" indent="0" algn="just">
              <a:buNone/>
            </a:pPr>
            <a:r>
              <a:rPr lang="en-GB" altLang="en-US" sz="2000" b="1" dirty="0">
                <a:ea typeface="MS PGothic" panose="020B0600070205080204" pitchFamily="34" charset="-128"/>
                <a:cs typeface="Times New Roman" panose="02020603050405020304" pitchFamily="18" charset="0"/>
              </a:rPr>
              <a:t>Degrees of Freedom (DOF)</a:t>
            </a:r>
          </a:p>
          <a:p>
            <a:pPr marL="0" indent="0" algn="just">
              <a:buNone/>
            </a:pPr>
            <a:r>
              <a:rPr lang="en-GB" altLang="en-US" sz="2000" dirty="0">
                <a:ea typeface="MS PGothic" panose="020B0600070205080204" pitchFamily="34" charset="-128"/>
                <a:cs typeface="Times New Roman" panose="02020603050405020304" pitchFamily="18" charset="0"/>
              </a:rPr>
              <a:t>The number of independent variables or parameters that can change in a system, like movement in 3D space (up/down, left/right, forward/backward) or rotational axes.</a:t>
            </a:r>
          </a:p>
          <a:p>
            <a:pPr marL="0" indent="0" algn="just">
              <a:buNone/>
            </a:pPr>
            <a:endParaRPr lang="en-US" altLang="en-US" sz="2000" dirty="0">
              <a:ea typeface="MS PGothic" panose="020B0600070205080204" pitchFamily="34" charset="-128"/>
              <a:cs typeface="Times New Roman" panose="02020603050405020304" pitchFamily="18" charset="0"/>
            </a:endParaRPr>
          </a:p>
          <a:p>
            <a:pPr marL="0" indent="0" algn="just">
              <a:buNone/>
            </a:pPr>
            <a:r>
              <a:rPr lang="en-US" altLang="en-US" sz="2000" dirty="0">
                <a:ea typeface="MS PGothic" panose="020B0600070205080204" pitchFamily="34" charset="-128"/>
                <a:cs typeface="Times New Roman" panose="02020603050405020304" pitchFamily="18" charset="0"/>
              </a:rPr>
              <a:t>The joints of a robot are designed to enable the robot to move its end-effector along a path from one position to another as desired. </a:t>
            </a:r>
          </a:p>
          <a:p>
            <a:pPr marL="0" indent="0" algn="just">
              <a:buNone/>
            </a:pPr>
            <a:endParaRPr lang="en-US" altLang="en-US" sz="2000" dirty="0">
              <a:ea typeface="MS PGothic" panose="020B0600070205080204" pitchFamily="34" charset="-128"/>
              <a:cs typeface="Times New Roman" panose="02020603050405020304" pitchFamily="18" charset="0"/>
            </a:endParaRPr>
          </a:p>
          <a:p>
            <a:pPr marL="0" indent="0" algn="just">
              <a:buNone/>
            </a:pPr>
            <a:r>
              <a:rPr lang="en-US" altLang="en-US" sz="2000" dirty="0">
                <a:ea typeface="MS PGothic" panose="020B0600070205080204" pitchFamily="34" charset="-128"/>
                <a:cs typeface="Times New Roman" panose="02020603050405020304" pitchFamily="18" charset="0"/>
              </a:rPr>
              <a:t>The </a:t>
            </a:r>
            <a:r>
              <a:rPr lang="en-US" altLang="en-US" sz="2000" b="1" dirty="0">
                <a:solidFill>
                  <a:srgbClr val="00B0F0"/>
                </a:solidFill>
                <a:ea typeface="MS PGothic" panose="020B0600070205080204" pitchFamily="34" charset="-128"/>
                <a:cs typeface="Times New Roman" panose="02020603050405020304" pitchFamily="18" charset="0"/>
              </a:rPr>
              <a:t>basic movements</a:t>
            </a:r>
            <a:r>
              <a:rPr lang="en-US" altLang="en-US" sz="2000" dirty="0">
                <a:ea typeface="MS PGothic" panose="020B0600070205080204" pitchFamily="34" charset="-128"/>
                <a:cs typeface="Times New Roman" panose="02020603050405020304" pitchFamily="18" charset="0"/>
              </a:rPr>
              <a:t> required for the desired motion of most industrial robots are: </a:t>
            </a:r>
          </a:p>
          <a:p>
            <a:pPr lvl="1" algn="just">
              <a:buFontTx/>
              <a:buChar char="•"/>
            </a:pPr>
            <a:r>
              <a:rPr lang="en-US" altLang="en-US" sz="2000" b="1" dirty="0">
                <a:solidFill>
                  <a:srgbClr val="FF0066"/>
                </a:solidFill>
                <a:ea typeface="MS PGothic" panose="020B0600070205080204" pitchFamily="34" charset="-128"/>
                <a:cs typeface="Times New Roman" panose="02020603050405020304" pitchFamily="18" charset="0"/>
              </a:rPr>
              <a:t>Rotational movement</a:t>
            </a:r>
            <a:r>
              <a:rPr lang="en-US" altLang="en-US" sz="2000" dirty="0">
                <a:ea typeface="MS PGothic" panose="020B0600070205080204" pitchFamily="34" charset="-128"/>
                <a:cs typeface="Times New Roman" panose="02020603050405020304" pitchFamily="18" charset="0"/>
              </a:rPr>
              <a:t>.- This enables the robot to place its arm in any direction on a horizontal plane. </a:t>
            </a:r>
          </a:p>
          <a:p>
            <a:pPr lvl="1" algn="just">
              <a:buFontTx/>
              <a:buChar char="•"/>
            </a:pPr>
            <a:r>
              <a:rPr lang="en-US" altLang="en-US" sz="2000" b="1" dirty="0">
                <a:solidFill>
                  <a:srgbClr val="FF0066"/>
                </a:solidFill>
                <a:ea typeface="MS PGothic" panose="020B0600070205080204" pitchFamily="34" charset="-128"/>
                <a:cs typeface="Times New Roman" panose="02020603050405020304" pitchFamily="18" charset="0"/>
              </a:rPr>
              <a:t>Radial movement</a:t>
            </a:r>
            <a:r>
              <a:rPr lang="en-US" altLang="en-US" sz="2000" dirty="0">
                <a:ea typeface="MS PGothic" panose="020B0600070205080204" pitchFamily="34" charset="-128"/>
                <a:cs typeface="Times New Roman" panose="02020603050405020304" pitchFamily="18" charset="0"/>
              </a:rPr>
              <a:t>. This enables the robot to move its end-effector radially to reach distant points. </a:t>
            </a:r>
          </a:p>
          <a:p>
            <a:pPr lvl="1" algn="just">
              <a:buFontTx/>
              <a:buChar char="•"/>
            </a:pPr>
            <a:r>
              <a:rPr lang="en-US" altLang="en-US" sz="2000" b="1" dirty="0">
                <a:solidFill>
                  <a:srgbClr val="FF0066"/>
                </a:solidFill>
                <a:ea typeface="MS PGothic" panose="020B0600070205080204" pitchFamily="34" charset="-128"/>
                <a:cs typeface="Times New Roman" panose="02020603050405020304" pitchFamily="18" charset="0"/>
              </a:rPr>
              <a:t>Vertical movement</a:t>
            </a:r>
            <a:r>
              <a:rPr lang="en-US" altLang="en-US" sz="2000" dirty="0">
                <a:ea typeface="MS PGothic" panose="020B0600070205080204" pitchFamily="34" charset="-128"/>
                <a:cs typeface="Times New Roman" panose="02020603050405020304" pitchFamily="18" charset="0"/>
              </a:rPr>
              <a:t>. This enables the robot to take its end-effector to different heights.</a:t>
            </a:r>
          </a:p>
        </p:txBody>
      </p:sp>
      <p:sp>
        <p:nvSpPr>
          <p:cNvPr id="2" name="TextBox 1">
            <a:extLst>
              <a:ext uri="{FF2B5EF4-FFF2-40B4-BE49-F238E27FC236}">
                <a16:creationId xmlns:a16="http://schemas.microsoft.com/office/drawing/2014/main" id="{44B5AD5B-86A3-FA35-2891-B7CB00F14C6F}"/>
              </a:ext>
            </a:extLst>
          </p:cNvPr>
          <p:cNvSpPr txBox="1"/>
          <p:nvPr/>
        </p:nvSpPr>
        <p:spPr>
          <a:xfrm>
            <a:off x="5746210" y="6488732"/>
            <a:ext cx="3397790" cy="307777"/>
          </a:xfrm>
          <a:prstGeom prst="rect">
            <a:avLst/>
          </a:prstGeom>
          <a:noFill/>
        </p:spPr>
        <p:txBody>
          <a:bodyPr wrap="none">
            <a:spAutoFit/>
          </a:bodyPr>
          <a:lstStyle/>
          <a:p>
            <a:pPr algn="r"/>
            <a:r>
              <a:rPr sz="1400" dirty="0">
                <a:solidFill>
                  <a:srgbClr val="5A5A5A"/>
                </a:solidFill>
                <a:latin typeface="Calibri"/>
              </a:rPr>
              <a:t>Robotics and Machine Intelligence | </a:t>
            </a:r>
            <a:r>
              <a:rPr lang="en-GB" sz="1400" dirty="0">
                <a:solidFill>
                  <a:srgbClr val="5A5A5A"/>
                </a:solidFill>
                <a:latin typeface="Calibri"/>
              </a:rPr>
              <a:t>Week 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8F4F9E5B-1666-8079-519D-C7154F8C9C78}"/>
              </a:ext>
            </a:extLst>
          </p:cNvPr>
          <p:cNvSpPr>
            <a:spLocks noGrp="1" noChangeArrowheads="1"/>
          </p:cNvSpPr>
          <p:nvPr>
            <p:ph type="title"/>
          </p:nvPr>
        </p:nvSpPr>
        <p:spPr/>
        <p:txBody>
          <a:bodyPr>
            <a:normAutofit/>
          </a:bodyPr>
          <a:lstStyle/>
          <a:p>
            <a:r>
              <a:rPr lang="en-GB" altLang="en-US" b="1" dirty="0"/>
              <a:t>THE ROBOTIC JOINTS</a:t>
            </a:r>
          </a:p>
        </p:txBody>
      </p:sp>
      <p:sp>
        <p:nvSpPr>
          <p:cNvPr id="14339" name="Content Placeholder 2">
            <a:extLst>
              <a:ext uri="{FF2B5EF4-FFF2-40B4-BE49-F238E27FC236}">
                <a16:creationId xmlns:a16="http://schemas.microsoft.com/office/drawing/2014/main" id="{87C877C9-ADFD-2FCD-D33F-A13813B5190E}"/>
              </a:ext>
            </a:extLst>
          </p:cNvPr>
          <p:cNvSpPr>
            <a:spLocks noGrp="1" noChangeArrowheads="1"/>
          </p:cNvSpPr>
          <p:nvPr>
            <p:ph idx="1"/>
          </p:nvPr>
        </p:nvSpPr>
        <p:spPr/>
        <p:txBody>
          <a:bodyPr>
            <a:normAutofit lnSpcReduction="10000"/>
          </a:bodyPr>
          <a:lstStyle/>
          <a:p>
            <a:pPr marL="0" indent="0" algn="just" eaLnBrk="1" hangingPunct="1">
              <a:lnSpc>
                <a:spcPct val="150000"/>
              </a:lnSpc>
              <a:buNone/>
            </a:pPr>
            <a:r>
              <a:rPr lang="en-US" altLang="en-US" sz="2000" b="1" dirty="0">
                <a:solidFill>
                  <a:srgbClr val="00B0F0"/>
                </a:solidFill>
                <a:ea typeface="MS PGothic" panose="020B0600070205080204" pitchFamily="34" charset="-128"/>
              </a:rPr>
              <a:t>These degrees of freedom</a:t>
            </a:r>
            <a:r>
              <a:rPr lang="en-US" altLang="en-US" sz="2000" dirty="0">
                <a:ea typeface="MS PGothic" panose="020B0600070205080204" pitchFamily="34" charset="-128"/>
              </a:rPr>
              <a:t>, independently or in combination with others, define the complete motion of the end-effector. These motions are accomplished by movements of individual joints of the robot aim. </a:t>
            </a:r>
          </a:p>
          <a:p>
            <a:pPr marL="0" indent="0" algn="just" eaLnBrk="1" hangingPunct="1">
              <a:lnSpc>
                <a:spcPct val="150000"/>
              </a:lnSpc>
              <a:buNone/>
            </a:pPr>
            <a:r>
              <a:rPr lang="en-US" altLang="en-US" sz="2000" dirty="0">
                <a:ea typeface="MS PGothic" panose="020B0600070205080204" pitchFamily="34" charset="-128"/>
              </a:rPr>
              <a:t>	The joint movements are basically the same as relative motion of adjoining links. Depending on the nature of this relative motion, the joints are classified as </a:t>
            </a:r>
            <a:r>
              <a:rPr lang="en-US" altLang="en-US" sz="2000" b="1" dirty="0">
                <a:ea typeface="MS PGothic" panose="020B0600070205080204" pitchFamily="34" charset="-128"/>
              </a:rPr>
              <a:t>prismatic</a:t>
            </a:r>
            <a:r>
              <a:rPr lang="en-US" altLang="en-US" sz="2000" dirty="0">
                <a:ea typeface="MS PGothic" panose="020B0600070205080204" pitchFamily="34" charset="-128"/>
              </a:rPr>
              <a:t> or </a:t>
            </a:r>
            <a:r>
              <a:rPr lang="en-US" altLang="en-US" sz="2000" b="1" dirty="0">
                <a:ea typeface="MS PGothic" panose="020B0600070205080204" pitchFamily="34" charset="-128"/>
              </a:rPr>
              <a:t>revolute</a:t>
            </a:r>
            <a:r>
              <a:rPr lang="en-US" altLang="en-US" sz="2000" dirty="0">
                <a:ea typeface="MS PGothic" panose="020B0600070205080204" pitchFamily="34" charset="-128"/>
              </a:rPr>
              <a:t>. </a:t>
            </a:r>
          </a:p>
          <a:p>
            <a:pPr algn="just">
              <a:lnSpc>
                <a:spcPct val="150000"/>
              </a:lnSpc>
            </a:pPr>
            <a:r>
              <a:rPr lang="en-US" altLang="en-US" sz="2000" b="1" dirty="0">
                <a:solidFill>
                  <a:schemeClr val="accent6">
                    <a:lumMod val="75000"/>
                  </a:schemeClr>
                </a:solidFill>
                <a:ea typeface="MS PGothic" panose="020B0600070205080204" pitchFamily="34" charset="-128"/>
              </a:rPr>
              <a:t>Prismatic</a:t>
            </a:r>
            <a:r>
              <a:rPr lang="en-US" altLang="en-US" sz="2000" dirty="0">
                <a:ea typeface="MS PGothic" panose="020B0600070205080204" pitchFamily="34" charset="-128"/>
              </a:rPr>
              <a:t> joints are also known as sliding as well as linear joints. They are called prismatic because the cross section of the joint is considered as a generalized prism. They permit links to move in a linear relationship. </a:t>
            </a:r>
          </a:p>
          <a:p>
            <a:pPr algn="just">
              <a:lnSpc>
                <a:spcPct val="150000"/>
              </a:lnSpc>
            </a:pPr>
            <a:r>
              <a:rPr lang="en-US" altLang="en-US" sz="2000" b="1" dirty="0">
                <a:solidFill>
                  <a:schemeClr val="accent6">
                    <a:lumMod val="75000"/>
                  </a:schemeClr>
                </a:solidFill>
                <a:ea typeface="MS PGothic" panose="020B0600070205080204" pitchFamily="34" charset="-128"/>
              </a:rPr>
              <a:t>Revolute</a:t>
            </a:r>
            <a:r>
              <a:rPr lang="en-US" altLang="en-US" sz="2000" dirty="0">
                <a:ea typeface="MS PGothic" panose="020B0600070205080204" pitchFamily="34" charset="-128"/>
              </a:rPr>
              <a:t> joints permit only angular motion between links.</a:t>
            </a:r>
          </a:p>
        </p:txBody>
      </p:sp>
      <p:sp>
        <p:nvSpPr>
          <p:cNvPr id="2" name="TextBox 1">
            <a:extLst>
              <a:ext uri="{FF2B5EF4-FFF2-40B4-BE49-F238E27FC236}">
                <a16:creationId xmlns:a16="http://schemas.microsoft.com/office/drawing/2014/main" id="{44B5AD5B-86A3-FA35-2891-B7CB00F14C6F}"/>
              </a:ext>
            </a:extLst>
          </p:cNvPr>
          <p:cNvSpPr txBox="1"/>
          <p:nvPr/>
        </p:nvSpPr>
        <p:spPr>
          <a:xfrm>
            <a:off x="5746210" y="6488732"/>
            <a:ext cx="3397790" cy="307777"/>
          </a:xfrm>
          <a:prstGeom prst="rect">
            <a:avLst/>
          </a:prstGeom>
          <a:noFill/>
        </p:spPr>
        <p:txBody>
          <a:bodyPr wrap="none">
            <a:spAutoFit/>
          </a:bodyPr>
          <a:lstStyle/>
          <a:p>
            <a:pPr algn="r"/>
            <a:r>
              <a:rPr sz="1400" dirty="0">
                <a:solidFill>
                  <a:srgbClr val="5A5A5A"/>
                </a:solidFill>
                <a:latin typeface="Calibri"/>
              </a:rPr>
              <a:t>Robotics and Machine Intelligence | </a:t>
            </a:r>
            <a:r>
              <a:rPr lang="en-GB" sz="1400" dirty="0">
                <a:solidFill>
                  <a:srgbClr val="5A5A5A"/>
                </a:solidFill>
                <a:latin typeface="Calibri"/>
              </a:rPr>
              <a:t>Week 3</a:t>
            </a:r>
          </a:p>
        </p:txBody>
      </p:sp>
    </p:spTree>
    <p:extLst>
      <p:ext uri="{BB962C8B-B14F-4D97-AF65-F5344CB8AC3E}">
        <p14:creationId xmlns:p14="http://schemas.microsoft.com/office/powerpoint/2010/main" val="1676357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8F4F9E5B-1666-8079-519D-C7154F8C9C78}"/>
              </a:ext>
            </a:extLst>
          </p:cNvPr>
          <p:cNvSpPr>
            <a:spLocks noGrp="1" noChangeArrowheads="1"/>
          </p:cNvSpPr>
          <p:nvPr>
            <p:ph type="title"/>
          </p:nvPr>
        </p:nvSpPr>
        <p:spPr/>
        <p:txBody>
          <a:bodyPr>
            <a:normAutofit/>
          </a:bodyPr>
          <a:lstStyle/>
          <a:p>
            <a:r>
              <a:rPr lang="en-GB" altLang="en-US" b="1" dirty="0"/>
              <a:t>THE ROBOTIC JOINTS</a:t>
            </a:r>
          </a:p>
        </p:txBody>
      </p:sp>
      <p:sp>
        <p:nvSpPr>
          <p:cNvPr id="14339" name="Content Placeholder 2">
            <a:extLst>
              <a:ext uri="{FF2B5EF4-FFF2-40B4-BE49-F238E27FC236}">
                <a16:creationId xmlns:a16="http://schemas.microsoft.com/office/drawing/2014/main" id="{87C877C9-ADFD-2FCD-D33F-A13813B5190E}"/>
              </a:ext>
            </a:extLst>
          </p:cNvPr>
          <p:cNvSpPr>
            <a:spLocks noGrp="1" noChangeArrowheads="1"/>
          </p:cNvSpPr>
          <p:nvPr>
            <p:ph idx="1"/>
          </p:nvPr>
        </p:nvSpPr>
        <p:spPr/>
        <p:txBody>
          <a:bodyPr>
            <a:normAutofit fontScale="77500" lnSpcReduction="20000"/>
          </a:bodyPr>
          <a:lstStyle/>
          <a:p>
            <a:pPr lvl="1">
              <a:spcBef>
                <a:spcPct val="50000"/>
              </a:spcBef>
              <a:buFontTx/>
              <a:buAutoNum type="arabicPeriod"/>
            </a:pPr>
            <a:r>
              <a:rPr lang="en-US" altLang="en-US" b="1" dirty="0">
                <a:solidFill>
                  <a:srgbClr val="FF0000"/>
                </a:solidFill>
                <a:ea typeface="MS PGothic" panose="020B0600070205080204" pitchFamily="34" charset="-128"/>
              </a:rPr>
              <a:t>Linear joint (L</a:t>
            </a:r>
            <a:r>
              <a:rPr lang="en-US" altLang="en-US" dirty="0">
                <a:solidFill>
                  <a:srgbClr val="FF0000"/>
                </a:solidFill>
                <a:ea typeface="MS PGothic" panose="020B0600070205080204" pitchFamily="34" charset="-128"/>
              </a:rPr>
              <a:t>). </a:t>
            </a:r>
            <a:r>
              <a:rPr lang="en-US" altLang="en-US" dirty="0">
                <a:ea typeface="MS PGothic" panose="020B0600070205080204" pitchFamily="34" charset="-128"/>
              </a:rPr>
              <a:t>The relative movement between the input link and the output link is a linear sliding motion, with the axes of the two links being parallel. </a:t>
            </a:r>
          </a:p>
          <a:p>
            <a:pPr lvl="1">
              <a:spcBef>
                <a:spcPct val="50000"/>
              </a:spcBef>
              <a:buFontTx/>
              <a:buAutoNum type="arabicPeriod"/>
            </a:pPr>
            <a:r>
              <a:rPr lang="en-US" altLang="en-US" b="1" dirty="0">
                <a:solidFill>
                  <a:srgbClr val="002060"/>
                </a:solidFill>
                <a:ea typeface="MS PGothic" panose="020B0600070205080204" pitchFamily="34" charset="-128"/>
              </a:rPr>
              <a:t>Orthogonal joint (O). </a:t>
            </a:r>
            <a:r>
              <a:rPr lang="en-US" altLang="en-US" dirty="0">
                <a:ea typeface="MS PGothic" panose="020B0600070205080204" pitchFamily="34" charset="-128"/>
              </a:rPr>
              <a:t>This is also a linear sliding motion, but the input and output links are perpendicular to each other during the move. </a:t>
            </a:r>
          </a:p>
          <a:p>
            <a:pPr lvl="1">
              <a:spcBef>
                <a:spcPct val="50000"/>
              </a:spcBef>
              <a:buFontTx/>
              <a:buAutoNum type="arabicPeriod"/>
            </a:pPr>
            <a:r>
              <a:rPr lang="en-US" altLang="en-US" b="1" dirty="0">
                <a:solidFill>
                  <a:srgbClr val="FF0000"/>
                </a:solidFill>
                <a:ea typeface="MS PGothic" panose="020B0600070205080204" pitchFamily="34" charset="-128"/>
              </a:rPr>
              <a:t>Rotational joint (R). </a:t>
            </a:r>
            <a:r>
              <a:rPr lang="en-US" altLang="en-US" dirty="0">
                <a:ea typeface="MS PGothic" panose="020B0600070205080204" pitchFamily="34" charset="-128"/>
              </a:rPr>
              <a:t>This type provides a rotational relative motion of the joints, with the axis of rotation perpendicular to the axes of the input and output links. </a:t>
            </a:r>
          </a:p>
          <a:p>
            <a:pPr lvl="1">
              <a:spcBef>
                <a:spcPct val="50000"/>
              </a:spcBef>
              <a:buFontTx/>
              <a:buAutoNum type="arabicPeriod"/>
            </a:pPr>
            <a:r>
              <a:rPr lang="en-US" altLang="en-US" b="1" dirty="0">
                <a:solidFill>
                  <a:srgbClr val="002060"/>
                </a:solidFill>
                <a:ea typeface="MS PGothic" panose="020B0600070205080204" pitchFamily="34" charset="-128"/>
              </a:rPr>
              <a:t>Twisting joint (T). </a:t>
            </a:r>
            <a:r>
              <a:rPr lang="en-US" altLang="en-US" dirty="0">
                <a:ea typeface="MS PGothic" panose="020B0600070205080204" pitchFamily="34" charset="-128"/>
              </a:rPr>
              <a:t>This joint also involves a rotary motion, but the axis of rotation is parallel to the axes of the two links.</a:t>
            </a:r>
          </a:p>
          <a:p>
            <a:pPr lvl="1">
              <a:spcBef>
                <a:spcPct val="50000"/>
              </a:spcBef>
              <a:buFontTx/>
              <a:buAutoNum type="arabicPeriod"/>
            </a:pPr>
            <a:r>
              <a:rPr lang="en-US" altLang="en-US" b="1" dirty="0">
                <a:solidFill>
                  <a:srgbClr val="FF0000"/>
                </a:solidFill>
                <a:ea typeface="MS PGothic" panose="020B0600070205080204" pitchFamily="34" charset="-128"/>
              </a:rPr>
              <a:t>Revolving joint (V). </a:t>
            </a:r>
            <a:r>
              <a:rPr lang="en-US" altLang="en-US" dirty="0">
                <a:ea typeface="MS PGothic" panose="020B0600070205080204" pitchFamily="34" charset="-128"/>
              </a:rPr>
              <a:t>In this joint type, the axis of the input link is parallel to the axis of rotation of the joint, and the axis of the output link is perpendicular to the axis of rotation.</a:t>
            </a:r>
          </a:p>
        </p:txBody>
      </p:sp>
      <p:sp>
        <p:nvSpPr>
          <p:cNvPr id="2" name="TextBox 1">
            <a:extLst>
              <a:ext uri="{FF2B5EF4-FFF2-40B4-BE49-F238E27FC236}">
                <a16:creationId xmlns:a16="http://schemas.microsoft.com/office/drawing/2014/main" id="{44B5AD5B-86A3-FA35-2891-B7CB00F14C6F}"/>
              </a:ext>
            </a:extLst>
          </p:cNvPr>
          <p:cNvSpPr txBox="1"/>
          <p:nvPr/>
        </p:nvSpPr>
        <p:spPr>
          <a:xfrm>
            <a:off x="5746210" y="6488732"/>
            <a:ext cx="3397790" cy="307777"/>
          </a:xfrm>
          <a:prstGeom prst="rect">
            <a:avLst/>
          </a:prstGeom>
          <a:noFill/>
        </p:spPr>
        <p:txBody>
          <a:bodyPr wrap="none">
            <a:spAutoFit/>
          </a:bodyPr>
          <a:lstStyle/>
          <a:p>
            <a:pPr algn="r"/>
            <a:r>
              <a:rPr sz="1400" dirty="0">
                <a:solidFill>
                  <a:srgbClr val="5A5A5A"/>
                </a:solidFill>
                <a:latin typeface="Calibri"/>
              </a:rPr>
              <a:t>Robotics and Machine Intelligence | </a:t>
            </a:r>
            <a:r>
              <a:rPr lang="en-GB" sz="1400" dirty="0">
                <a:solidFill>
                  <a:srgbClr val="5A5A5A"/>
                </a:solidFill>
                <a:latin typeface="Calibri"/>
              </a:rPr>
              <a:t>Week 3</a:t>
            </a:r>
          </a:p>
        </p:txBody>
      </p:sp>
    </p:spTree>
    <p:extLst>
      <p:ext uri="{BB962C8B-B14F-4D97-AF65-F5344CB8AC3E}">
        <p14:creationId xmlns:p14="http://schemas.microsoft.com/office/powerpoint/2010/main" val="3041480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8F4F9E5B-1666-8079-519D-C7154F8C9C78}"/>
              </a:ext>
            </a:extLst>
          </p:cNvPr>
          <p:cNvSpPr>
            <a:spLocks noGrp="1" noChangeArrowheads="1"/>
          </p:cNvSpPr>
          <p:nvPr>
            <p:ph type="title"/>
          </p:nvPr>
        </p:nvSpPr>
        <p:spPr/>
        <p:txBody>
          <a:bodyPr>
            <a:normAutofit/>
          </a:bodyPr>
          <a:lstStyle/>
          <a:p>
            <a:r>
              <a:rPr lang="en-GB" altLang="en-US" b="1" dirty="0"/>
              <a:t>THE ROBOTIC JOINTS</a:t>
            </a:r>
          </a:p>
        </p:txBody>
      </p:sp>
      <p:sp>
        <p:nvSpPr>
          <p:cNvPr id="2" name="TextBox 1">
            <a:extLst>
              <a:ext uri="{FF2B5EF4-FFF2-40B4-BE49-F238E27FC236}">
                <a16:creationId xmlns:a16="http://schemas.microsoft.com/office/drawing/2014/main" id="{44B5AD5B-86A3-FA35-2891-B7CB00F14C6F}"/>
              </a:ext>
            </a:extLst>
          </p:cNvPr>
          <p:cNvSpPr txBox="1"/>
          <p:nvPr/>
        </p:nvSpPr>
        <p:spPr>
          <a:xfrm>
            <a:off x="5746210" y="6488732"/>
            <a:ext cx="3397790" cy="307777"/>
          </a:xfrm>
          <a:prstGeom prst="rect">
            <a:avLst/>
          </a:prstGeom>
          <a:noFill/>
        </p:spPr>
        <p:txBody>
          <a:bodyPr wrap="none">
            <a:spAutoFit/>
          </a:bodyPr>
          <a:lstStyle/>
          <a:p>
            <a:pPr algn="r"/>
            <a:r>
              <a:rPr sz="1400" dirty="0">
                <a:solidFill>
                  <a:srgbClr val="5A5A5A"/>
                </a:solidFill>
                <a:latin typeface="Calibri"/>
              </a:rPr>
              <a:t>Robotics and Machine Intelligence | </a:t>
            </a:r>
            <a:r>
              <a:rPr lang="en-GB" sz="1400" dirty="0">
                <a:solidFill>
                  <a:srgbClr val="5A5A5A"/>
                </a:solidFill>
                <a:latin typeface="Calibri"/>
              </a:rPr>
              <a:t>Week 3</a:t>
            </a:r>
          </a:p>
        </p:txBody>
      </p:sp>
      <p:sp>
        <p:nvSpPr>
          <p:cNvPr id="10" name="Content Placeholder 2">
            <a:extLst>
              <a:ext uri="{FF2B5EF4-FFF2-40B4-BE49-F238E27FC236}">
                <a16:creationId xmlns:a16="http://schemas.microsoft.com/office/drawing/2014/main" id="{830D84A5-B920-B391-5F60-92DDEFA4C35C}"/>
              </a:ext>
            </a:extLst>
          </p:cNvPr>
          <p:cNvSpPr>
            <a:spLocks noGrp="1"/>
          </p:cNvSpPr>
          <p:nvPr>
            <p:ph idx="1"/>
          </p:nvPr>
        </p:nvSpPr>
        <p:spPr bwMode="auto">
          <a:xfrm>
            <a:off x="457200" y="1125416"/>
            <a:ext cx="8229600" cy="5000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defRPr/>
            </a:pPr>
            <a:r>
              <a:rPr lang="en-US" b="1" u="sng" dirty="0"/>
              <a:t>TRANSLATIONAL MOTION</a:t>
            </a:r>
          </a:p>
          <a:p>
            <a:pPr marL="0" indent="0">
              <a:buFont typeface="Arial" panose="020B0604020202020204" pitchFamily="34" charset="0"/>
              <a:buNone/>
              <a:defRPr/>
            </a:pPr>
            <a:r>
              <a:rPr lang="en-US" b="1" dirty="0"/>
              <a:t>Linear joint (L)</a:t>
            </a:r>
            <a:endParaRPr lang="en-GB" dirty="0"/>
          </a:p>
          <a:p>
            <a:pPr>
              <a:defRPr/>
            </a:pPr>
            <a:r>
              <a:rPr lang="en-US" dirty="0"/>
              <a:t>Type L joint; the relative movement between the input link and the output link is a translational sliding motion, with the axes of the two links parallel. </a:t>
            </a:r>
          </a:p>
          <a:p>
            <a:pPr>
              <a:defRPr/>
            </a:pPr>
            <a:endParaRPr lang="en-GB" dirty="0"/>
          </a:p>
          <a:p>
            <a:pPr>
              <a:defRPr/>
            </a:pPr>
            <a:endParaRPr lang="en-GB" dirty="0"/>
          </a:p>
          <a:p>
            <a:pPr marL="0" indent="0">
              <a:buFont typeface="Arial" panose="020B0604020202020204" pitchFamily="34" charset="0"/>
              <a:buNone/>
              <a:defRPr/>
            </a:pPr>
            <a:r>
              <a:rPr lang="en-US" b="1" dirty="0"/>
              <a:t>Orthogonal joint (O) </a:t>
            </a:r>
            <a:endParaRPr lang="en-GB" dirty="0"/>
          </a:p>
          <a:p>
            <a:pPr>
              <a:defRPr/>
            </a:pPr>
            <a:r>
              <a:rPr lang="en-US" dirty="0"/>
              <a:t>Type O joint; the relative movement between the input link and the output link is a translational sliding motion, but the output link is perpendicular to the input link. </a:t>
            </a:r>
          </a:p>
          <a:p>
            <a:pPr>
              <a:defRPr/>
            </a:pPr>
            <a:endParaRPr lang="en-GB" dirty="0"/>
          </a:p>
          <a:p>
            <a:pPr>
              <a:defRPr/>
            </a:pPr>
            <a:endParaRPr lang="en-GB" dirty="0"/>
          </a:p>
        </p:txBody>
      </p:sp>
      <p:pic>
        <p:nvPicPr>
          <p:cNvPr id="11" name="Picture 10">
            <a:extLst>
              <a:ext uri="{FF2B5EF4-FFF2-40B4-BE49-F238E27FC236}">
                <a16:creationId xmlns:a16="http://schemas.microsoft.com/office/drawing/2014/main" id="{5A173EC5-6C6B-A33B-668C-032357396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6906" y="2600325"/>
            <a:ext cx="2770187"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34D7B045-9A7C-BB78-4357-BA89C1709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393" y="4939023"/>
            <a:ext cx="3097212"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5436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54" name="Rectangle 14353">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8" name="Title 1">
            <a:extLst>
              <a:ext uri="{FF2B5EF4-FFF2-40B4-BE49-F238E27FC236}">
                <a16:creationId xmlns:a16="http://schemas.microsoft.com/office/drawing/2014/main" id="{8F4F9E5B-1666-8079-519D-C7154F8C9C78}"/>
              </a:ext>
            </a:extLst>
          </p:cNvPr>
          <p:cNvSpPr>
            <a:spLocks noGrp="1" noChangeArrowheads="1"/>
          </p:cNvSpPr>
          <p:nvPr>
            <p:ph type="title"/>
          </p:nvPr>
        </p:nvSpPr>
        <p:spPr>
          <a:xfrm>
            <a:off x="6950931" y="2023110"/>
            <a:ext cx="1852218" cy="2846070"/>
          </a:xfrm>
        </p:spPr>
        <p:txBody>
          <a:bodyPr vert="horz" lIns="91440" tIns="45720" rIns="91440" bIns="45720" rtlCol="0" anchor="ctr">
            <a:normAutofit/>
          </a:bodyPr>
          <a:lstStyle/>
          <a:p>
            <a:pPr algn="l" defTabSz="914400">
              <a:lnSpc>
                <a:spcPct val="90000"/>
              </a:lnSpc>
            </a:pPr>
            <a:r>
              <a:rPr lang="en-US" altLang="en-US" sz="3200" b="1" kern="1200">
                <a:solidFill>
                  <a:schemeClr val="tx1"/>
                </a:solidFill>
                <a:latin typeface="+mj-lt"/>
                <a:ea typeface="+mj-ea"/>
                <a:cs typeface="+mj-cs"/>
              </a:rPr>
              <a:t>THE ROBOTIC JOINTS</a:t>
            </a:r>
          </a:p>
        </p:txBody>
      </p:sp>
      <p:sp>
        <p:nvSpPr>
          <p:cNvPr id="14355" name="Rectangle 1435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1045" y="245695"/>
            <a:ext cx="1715478" cy="64375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56" name="Rectangle 1435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563" y="664308"/>
            <a:ext cx="6061974"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ng metal cylinder with a rectangular metal rod&#10;&#10;Description automatically generated with medium confidence">
            <a:extLst>
              <a:ext uri="{FF2B5EF4-FFF2-40B4-BE49-F238E27FC236}">
                <a16:creationId xmlns:a16="http://schemas.microsoft.com/office/drawing/2014/main" id="{A2D1A598-06F9-6B71-DA40-D22E64EF2BEF}"/>
              </a:ext>
            </a:extLst>
          </p:cNvPr>
          <p:cNvPicPr>
            <a:picLocks noChangeAspect="1"/>
          </p:cNvPicPr>
          <p:nvPr/>
        </p:nvPicPr>
        <p:blipFill>
          <a:blip r:embed="rId2"/>
          <a:stretch>
            <a:fillRect/>
          </a:stretch>
        </p:blipFill>
        <p:spPr>
          <a:xfrm>
            <a:off x="408928" y="1560024"/>
            <a:ext cx="5706228" cy="3808907"/>
          </a:xfrm>
          <a:prstGeom prst="rect">
            <a:avLst/>
          </a:prstGeom>
        </p:spPr>
      </p:pic>
      <p:sp>
        <p:nvSpPr>
          <p:cNvPr id="14357" name="Rectangle 1435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47951" y="3411145"/>
            <a:ext cx="1719072"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B4EF247-1C51-F860-51D1-0E9DA535DAD1}"/>
              </a:ext>
            </a:extLst>
          </p:cNvPr>
          <p:cNvSpPr txBox="1"/>
          <p:nvPr/>
        </p:nvSpPr>
        <p:spPr>
          <a:xfrm>
            <a:off x="5746210" y="6488732"/>
            <a:ext cx="3397790" cy="307777"/>
          </a:xfrm>
          <a:prstGeom prst="rect">
            <a:avLst/>
          </a:prstGeom>
          <a:noFill/>
        </p:spPr>
        <p:txBody>
          <a:bodyPr wrap="none">
            <a:spAutoFit/>
          </a:bodyPr>
          <a:lstStyle/>
          <a:p>
            <a:pPr algn="r"/>
            <a:r>
              <a:rPr sz="1400" dirty="0">
                <a:solidFill>
                  <a:srgbClr val="5A5A5A"/>
                </a:solidFill>
                <a:latin typeface="Calibri"/>
              </a:rPr>
              <a:t>Robotics and Machine Intelligence | </a:t>
            </a:r>
            <a:r>
              <a:rPr lang="en-GB" sz="1400" dirty="0">
                <a:solidFill>
                  <a:srgbClr val="5A5A5A"/>
                </a:solidFill>
                <a:latin typeface="Calibri"/>
              </a:rPr>
              <a:t>Week 3</a:t>
            </a:r>
          </a:p>
        </p:txBody>
      </p:sp>
    </p:spTree>
    <p:extLst>
      <p:ext uri="{BB962C8B-B14F-4D97-AF65-F5344CB8AC3E}">
        <p14:creationId xmlns:p14="http://schemas.microsoft.com/office/powerpoint/2010/main" val="1282015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8" name="Title 1">
            <a:extLst>
              <a:ext uri="{FF2B5EF4-FFF2-40B4-BE49-F238E27FC236}">
                <a16:creationId xmlns:a16="http://schemas.microsoft.com/office/drawing/2014/main" id="{8F4F9E5B-1666-8079-519D-C7154F8C9C78}"/>
              </a:ext>
            </a:extLst>
          </p:cNvPr>
          <p:cNvSpPr>
            <a:spLocks noGrp="1" noChangeArrowheads="1"/>
          </p:cNvSpPr>
          <p:nvPr>
            <p:ph type="title"/>
          </p:nvPr>
        </p:nvSpPr>
        <p:spPr>
          <a:xfrm>
            <a:off x="6950931" y="2023110"/>
            <a:ext cx="1852218" cy="2846070"/>
          </a:xfrm>
        </p:spPr>
        <p:txBody>
          <a:bodyPr vert="horz" lIns="91440" tIns="45720" rIns="91440" bIns="45720" rtlCol="0" anchor="ctr">
            <a:normAutofit/>
          </a:bodyPr>
          <a:lstStyle/>
          <a:p>
            <a:pPr algn="l" defTabSz="914400">
              <a:lnSpc>
                <a:spcPct val="90000"/>
              </a:lnSpc>
            </a:pPr>
            <a:r>
              <a:rPr lang="en-US" altLang="en-US" sz="3200" b="1" kern="1200">
                <a:solidFill>
                  <a:schemeClr val="tx1"/>
                </a:solidFill>
                <a:latin typeface="+mj-lt"/>
                <a:ea typeface="+mj-ea"/>
                <a:cs typeface="+mj-cs"/>
              </a:rPr>
              <a:t>THE ROBOTIC JOINTS</a:t>
            </a:r>
          </a:p>
        </p:txBody>
      </p:sp>
      <p:sp>
        <p:nvSpPr>
          <p:cNvPr id="14345" name="Rectangle 1434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1045" y="245695"/>
            <a:ext cx="1715478" cy="64375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47" name="Rectangle 1434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563" y="664308"/>
            <a:ext cx="6061974"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6920ED4-BB4E-934D-B62D-FF7037B08598}"/>
              </a:ext>
            </a:extLst>
          </p:cNvPr>
          <p:cNvPicPr>
            <a:picLocks noChangeAspect="1"/>
          </p:cNvPicPr>
          <p:nvPr/>
        </p:nvPicPr>
        <p:blipFill>
          <a:blip r:embed="rId3"/>
          <a:stretch>
            <a:fillRect/>
          </a:stretch>
        </p:blipFill>
        <p:spPr>
          <a:xfrm>
            <a:off x="408928" y="1560024"/>
            <a:ext cx="5706228" cy="3808907"/>
          </a:xfrm>
          <a:prstGeom prst="rect">
            <a:avLst/>
          </a:prstGeom>
        </p:spPr>
      </p:pic>
      <p:sp>
        <p:nvSpPr>
          <p:cNvPr id="14349" name="Rectangle 14348">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47951" y="3411145"/>
            <a:ext cx="1719072"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5BA3856-B9E3-77F4-F3EA-2887EDFBCB16}"/>
              </a:ext>
            </a:extLst>
          </p:cNvPr>
          <p:cNvSpPr txBox="1"/>
          <p:nvPr/>
        </p:nvSpPr>
        <p:spPr>
          <a:xfrm>
            <a:off x="5746210" y="6488732"/>
            <a:ext cx="3397790" cy="307777"/>
          </a:xfrm>
          <a:prstGeom prst="rect">
            <a:avLst/>
          </a:prstGeom>
          <a:noFill/>
        </p:spPr>
        <p:txBody>
          <a:bodyPr wrap="none">
            <a:spAutoFit/>
          </a:bodyPr>
          <a:lstStyle/>
          <a:p>
            <a:pPr algn="r"/>
            <a:r>
              <a:rPr sz="1400" dirty="0">
                <a:solidFill>
                  <a:srgbClr val="5A5A5A"/>
                </a:solidFill>
                <a:latin typeface="Calibri"/>
              </a:rPr>
              <a:t>Robotics and Machine Intelligence | </a:t>
            </a:r>
            <a:r>
              <a:rPr lang="en-GB" sz="1400" dirty="0">
                <a:solidFill>
                  <a:srgbClr val="5A5A5A"/>
                </a:solidFill>
                <a:latin typeface="Calibri"/>
              </a:rPr>
              <a:t>Week 3</a:t>
            </a:r>
          </a:p>
        </p:txBody>
      </p:sp>
    </p:spTree>
    <p:extLst>
      <p:ext uri="{BB962C8B-B14F-4D97-AF65-F5344CB8AC3E}">
        <p14:creationId xmlns:p14="http://schemas.microsoft.com/office/powerpoint/2010/main" val="2997714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8F4F9E5B-1666-8079-519D-C7154F8C9C78}"/>
              </a:ext>
            </a:extLst>
          </p:cNvPr>
          <p:cNvSpPr>
            <a:spLocks noGrp="1" noChangeArrowheads="1"/>
          </p:cNvSpPr>
          <p:nvPr>
            <p:ph type="title"/>
          </p:nvPr>
        </p:nvSpPr>
        <p:spPr/>
        <p:txBody>
          <a:bodyPr>
            <a:normAutofit/>
          </a:bodyPr>
          <a:lstStyle/>
          <a:p>
            <a:r>
              <a:rPr lang="en-GB" altLang="en-US" b="1" dirty="0"/>
              <a:t>THE ROBOTIC JOINTS</a:t>
            </a:r>
          </a:p>
        </p:txBody>
      </p:sp>
      <p:sp>
        <p:nvSpPr>
          <p:cNvPr id="2" name="TextBox 1">
            <a:extLst>
              <a:ext uri="{FF2B5EF4-FFF2-40B4-BE49-F238E27FC236}">
                <a16:creationId xmlns:a16="http://schemas.microsoft.com/office/drawing/2014/main" id="{44B5AD5B-86A3-FA35-2891-B7CB00F14C6F}"/>
              </a:ext>
            </a:extLst>
          </p:cNvPr>
          <p:cNvSpPr txBox="1"/>
          <p:nvPr/>
        </p:nvSpPr>
        <p:spPr>
          <a:xfrm>
            <a:off x="5746210" y="6488732"/>
            <a:ext cx="3397790" cy="307777"/>
          </a:xfrm>
          <a:prstGeom prst="rect">
            <a:avLst/>
          </a:prstGeom>
          <a:noFill/>
        </p:spPr>
        <p:txBody>
          <a:bodyPr wrap="none">
            <a:spAutoFit/>
          </a:bodyPr>
          <a:lstStyle/>
          <a:p>
            <a:pPr algn="r"/>
            <a:r>
              <a:rPr sz="1400" dirty="0">
                <a:solidFill>
                  <a:srgbClr val="5A5A5A"/>
                </a:solidFill>
                <a:latin typeface="Calibri"/>
              </a:rPr>
              <a:t>Robotics and Machine Intelligence | </a:t>
            </a:r>
            <a:r>
              <a:rPr lang="en-GB" sz="1400" dirty="0">
                <a:solidFill>
                  <a:srgbClr val="5A5A5A"/>
                </a:solidFill>
                <a:latin typeface="Calibri"/>
              </a:rPr>
              <a:t>Week 3</a:t>
            </a:r>
          </a:p>
        </p:txBody>
      </p:sp>
      <p:sp>
        <p:nvSpPr>
          <p:cNvPr id="3" name="Content Placeholder 2">
            <a:extLst>
              <a:ext uri="{FF2B5EF4-FFF2-40B4-BE49-F238E27FC236}">
                <a16:creationId xmlns:a16="http://schemas.microsoft.com/office/drawing/2014/main" id="{14E52424-EB29-27F2-5849-40019D2838F0}"/>
              </a:ext>
            </a:extLst>
          </p:cNvPr>
          <p:cNvSpPr>
            <a:spLocks noGrp="1"/>
          </p:cNvSpPr>
          <p:nvPr>
            <p:ph idx="1"/>
          </p:nvPr>
        </p:nvSpPr>
        <p:spPr bwMode="auto">
          <a:xfrm>
            <a:off x="457200" y="1125538"/>
            <a:ext cx="8229600" cy="545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defRPr/>
            </a:pPr>
            <a:r>
              <a:rPr lang="en-US" sz="1800" b="1" u="sng" dirty="0"/>
              <a:t>ROTARY MOTION</a:t>
            </a:r>
          </a:p>
          <a:p>
            <a:pPr marL="0" indent="0">
              <a:buFont typeface="Arial" panose="020B0604020202020204" pitchFamily="34" charset="0"/>
              <a:buNone/>
              <a:defRPr/>
            </a:pPr>
            <a:r>
              <a:rPr lang="en-US" sz="1800" b="1" dirty="0"/>
              <a:t>Rotational joint (R)</a:t>
            </a:r>
            <a:endParaRPr lang="en-GB" sz="1800" dirty="0"/>
          </a:p>
          <a:p>
            <a:pPr>
              <a:defRPr/>
            </a:pPr>
            <a:r>
              <a:rPr lang="en-US" sz="1800" dirty="0"/>
              <a:t>Type R joint; this provides rotational relative motion, with the axis of rotation perpendicular to the axes of the input and output links. </a:t>
            </a:r>
          </a:p>
          <a:p>
            <a:pPr>
              <a:defRPr/>
            </a:pPr>
            <a:endParaRPr lang="en-GB" sz="1800" dirty="0"/>
          </a:p>
          <a:p>
            <a:pPr marL="0" indent="0">
              <a:buFont typeface="Arial" panose="020B0604020202020204" pitchFamily="34" charset="0"/>
              <a:buNone/>
              <a:defRPr/>
            </a:pPr>
            <a:endParaRPr lang="en-GB" sz="1800" dirty="0"/>
          </a:p>
          <a:p>
            <a:pPr marL="0" indent="0">
              <a:buFont typeface="Arial" panose="020B0604020202020204" pitchFamily="34" charset="0"/>
              <a:buNone/>
              <a:defRPr/>
            </a:pPr>
            <a:r>
              <a:rPr lang="en-US" sz="1800" b="1" dirty="0"/>
              <a:t>Twisting joint (T)</a:t>
            </a:r>
            <a:endParaRPr lang="en-GB" sz="1800" dirty="0"/>
          </a:p>
          <a:p>
            <a:pPr>
              <a:defRPr/>
            </a:pPr>
            <a:r>
              <a:rPr lang="en-US" sz="1800" dirty="0"/>
              <a:t>Type T joint; this provides rotary motion, but the axis of rotation is parallel to the axes of the two links. </a:t>
            </a:r>
            <a:endParaRPr lang="en-GB" sz="1800" dirty="0"/>
          </a:p>
          <a:p>
            <a:pPr>
              <a:defRPr/>
            </a:pPr>
            <a:endParaRPr lang="en-GB" sz="1800" dirty="0"/>
          </a:p>
          <a:p>
            <a:pPr>
              <a:defRPr/>
            </a:pPr>
            <a:endParaRPr lang="en-GB" sz="1800" dirty="0"/>
          </a:p>
          <a:p>
            <a:pPr marL="0" indent="0">
              <a:buFont typeface="Arial" panose="020B0604020202020204" pitchFamily="34" charset="0"/>
              <a:buNone/>
              <a:defRPr/>
            </a:pPr>
            <a:r>
              <a:rPr lang="en-US" sz="1800" b="1" dirty="0"/>
              <a:t>Revolving joint (V)</a:t>
            </a:r>
            <a:endParaRPr lang="en-GB" sz="1800" dirty="0"/>
          </a:p>
          <a:p>
            <a:pPr>
              <a:defRPr/>
            </a:pPr>
            <a:r>
              <a:rPr lang="en-US" sz="1800" dirty="0"/>
              <a:t>Type V joint; the axis of the input link is parallel to the axis of rotation of the joint, and the axis of the output link is perpendicular to the axis of rotation.</a:t>
            </a:r>
            <a:endParaRPr lang="en-GB" sz="1800" dirty="0"/>
          </a:p>
          <a:p>
            <a:pPr>
              <a:defRPr/>
            </a:pPr>
            <a:endParaRPr lang="en-GB" dirty="0"/>
          </a:p>
        </p:txBody>
      </p:sp>
      <p:pic>
        <p:nvPicPr>
          <p:cNvPr id="4" name="Picture 3">
            <a:extLst>
              <a:ext uri="{FF2B5EF4-FFF2-40B4-BE49-F238E27FC236}">
                <a16:creationId xmlns:a16="http://schemas.microsoft.com/office/drawing/2014/main" id="{DB2FCE38-0C53-8A7E-8D2E-FEA1EC419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6985" y="2371193"/>
            <a:ext cx="26479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C68AE5E-6986-99A6-7A60-5B6A3A1A1E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272" y="3786710"/>
            <a:ext cx="261937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117B1CD1-691C-A92D-C9BA-DA8A5ED76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2652" y="5672552"/>
            <a:ext cx="2496614" cy="1146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9374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8ABB8B64-5245-5D2A-6C64-1B3616A09C4F}"/>
              </a:ext>
            </a:extLst>
          </p:cNvPr>
          <p:cNvSpPr>
            <a:spLocks noGrp="1" noChangeArrowheads="1"/>
          </p:cNvSpPr>
          <p:nvPr>
            <p:ph type="title"/>
          </p:nvPr>
        </p:nvSpPr>
        <p:spPr>
          <a:xfrm>
            <a:off x="684213" y="333375"/>
            <a:ext cx="7886700" cy="1325563"/>
          </a:xfrm>
        </p:spPr>
        <p:txBody>
          <a:bodyPr>
            <a:normAutofit/>
          </a:bodyPr>
          <a:lstStyle/>
          <a:p>
            <a:r>
              <a:rPr lang="en-GB" altLang="en-US" b="1" dirty="0"/>
              <a:t>Robot Movement and Precision</a:t>
            </a:r>
          </a:p>
        </p:txBody>
      </p:sp>
      <p:sp>
        <p:nvSpPr>
          <p:cNvPr id="3" name="Content Placeholder 2">
            <a:extLst>
              <a:ext uri="{FF2B5EF4-FFF2-40B4-BE49-F238E27FC236}">
                <a16:creationId xmlns:a16="http://schemas.microsoft.com/office/drawing/2014/main" id="{DD983F77-75D2-10D8-3C3D-A9FBDBA60F62}"/>
              </a:ext>
            </a:extLst>
          </p:cNvPr>
          <p:cNvSpPr>
            <a:spLocks noGrp="1"/>
          </p:cNvSpPr>
          <p:nvPr>
            <p:ph idx="1"/>
          </p:nvPr>
        </p:nvSpPr>
        <p:spPr/>
        <p:txBody>
          <a:bodyPr/>
          <a:lstStyle/>
          <a:p>
            <a:pPr algn="just">
              <a:lnSpc>
                <a:spcPts val="3000"/>
              </a:lnSpc>
              <a:spcBef>
                <a:spcPct val="0"/>
              </a:spcBef>
              <a:buFontTx/>
              <a:buNone/>
              <a:defRPr/>
            </a:pPr>
            <a:r>
              <a:rPr lang="en-US" altLang="en-US" sz="2000" b="1" dirty="0">
                <a:solidFill>
                  <a:srgbClr val="00B0F0"/>
                </a:solidFill>
                <a:latin typeface="+mn-lt"/>
              </a:rPr>
              <a:t>Speed</a:t>
            </a:r>
            <a:r>
              <a:rPr lang="en-US" altLang="en-US" sz="2000" b="0" dirty="0">
                <a:latin typeface="+mn-lt"/>
              </a:rPr>
              <a:t> of response and </a:t>
            </a:r>
            <a:r>
              <a:rPr lang="en-US" altLang="en-US" sz="2000" b="1" dirty="0">
                <a:solidFill>
                  <a:srgbClr val="00B0F0"/>
                </a:solidFill>
              </a:rPr>
              <a:t>stability</a:t>
            </a:r>
            <a:r>
              <a:rPr lang="en-US" altLang="en-US" sz="2000" b="0" dirty="0">
                <a:latin typeface="+mn-lt"/>
              </a:rPr>
              <a:t> are two important characteristics of robot movement. </a:t>
            </a:r>
          </a:p>
          <a:p>
            <a:pPr algn="just">
              <a:lnSpc>
                <a:spcPts val="3000"/>
              </a:lnSpc>
              <a:spcBef>
                <a:spcPct val="0"/>
              </a:spcBef>
              <a:buFontTx/>
              <a:buNone/>
              <a:defRPr/>
            </a:pPr>
            <a:r>
              <a:rPr lang="en-US" altLang="en-US" sz="2000" b="1" dirty="0">
                <a:solidFill>
                  <a:schemeClr val="accent2"/>
                </a:solidFill>
                <a:latin typeface="+mn-lt"/>
              </a:rPr>
              <a:t>Speed defines</a:t>
            </a:r>
            <a:r>
              <a:rPr lang="en-US" altLang="en-US" sz="2000" b="0" dirty="0">
                <a:latin typeface="+mn-lt"/>
              </a:rPr>
              <a:t> how quickly the robot arm moves from one point to another. </a:t>
            </a:r>
          </a:p>
          <a:p>
            <a:pPr algn="just">
              <a:lnSpc>
                <a:spcPts val="3000"/>
              </a:lnSpc>
              <a:spcBef>
                <a:spcPct val="0"/>
              </a:spcBef>
              <a:buFontTx/>
              <a:buNone/>
              <a:defRPr/>
            </a:pPr>
            <a:r>
              <a:rPr lang="en-US" altLang="en-US" sz="2000" b="0" dirty="0">
                <a:latin typeface="+mn-lt"/>
              </a:rPr>
              <a:t> </a:t>
            </a:r>
          </a:p>
          <a:p>
            <a:pPr algn="just">
              <a:lnSpc>
                <a:spcPts val="3000"/>
              </a:lnSpc>
              <a:spcBef>
                <a:spcPct val="0"/>
              </a:spcBef>
              <a:buFontTx/>
              <a:buNone/>
              <a:defRPr/>
            </a:pPr>
            <a:r>
              <a:rPr lang="en-US" altLang="en-US" sz="2000" b="1" dirty="0">
                <a:solidFill>
                  <a:schemeClr val="accent2"/>
                </a:solidFill>
                <a:latin typeface="+mn-lt"/>
              </a:rPr>
              <a:t>Stability refers</a:t>
            </a:r>
            <a:r>
              <a:rPr lang="en-US" altLang="en-US" sz="2000" b="0" dirty="0">
                <a:latin typeface="+mn-lt"/>
              </a:rPr>
              <a:t> to robot motion with the least amount of oscillation. A good robot is one that is fast enough but at the same time has good stability. </a:t>
            </a:r>
          </a:p>
          <a:p>
            <a:pPr algn="just">
              <a:lnSpc>
                <a:spcPts val="3000"/>
              </a:lnSpc>
              <a:spcBef>
                <a:spcPct val="0"/>
              </a:spcBef>
              <a:buFontTx/>
              <a:buNone/>
              <a:defRPr/>
            </a:pPr>
            <a:r>
              <a:rPr lang="en-US" altLang="en-US" sz="2000" b="0" dirty="0">
                <a:latin typeface="+mn-lt"/>
              </a:rPr>
              <a:t> </a:t>
            </a:r>
          </a:p>
          <a:p>
            <a:pPr algn="just">
              <a:lnSpc>
                <a:spcPts val="3000"/>
              </a:lnSpc>
              <a:spcBef>
                <a:spcPct val="0"/>
              </a:spcBef>
              <a:buFontTx/>
              <a:buNone/>
              <a:defRPr/>
            </a:pPr>
            <a:r>
              <a:rPr lang="en-US" altLang="en-US" sz="2000" dirty="0">
                <a:solidFill>
                  <a:schemeClr val="accent2"/>
                </a:solidFill>
                <a:latin typeface="+mn-lt"/>
              </a:rPr>
              <a:t>The precision of robot movement is defined by </a:t>
            </a:r>
            <a:r>
              <a:rPr lang="en-US" altLang="en-US" sz="2000" b="1" dirty="0">
                <a:solidFill>
                  <a:srgbClr val="FF0000"/>
                </a:solidFill>
                <a:latin typeface="+mn-lt"/>
              </a:rPr>
              <a:t>three basic features</a:t>
            </a:r>
            <a:r>
              <a:rPr lang="en-US" altLang="en-US" sz="2000" b="0" dirty="0">
                <a:solidFill>
                  <a:schemeClr val="accent2"/>
                </a:solidFill>
                <a:latin typeface="+mn-lt"/>
              </a:rPr>
              <a:t>: </a:t>
            </a:r>
          </a:p>
          <a:p>
            <a:pPr lvl="1" algn="just">
              <a:lnSpc>
                <a:spcPts val="3000"/>
              </a:lnSpc>
              <a:spcBef>
                <a:spcPct val="0"/>
              </a:spcBef>
              <a:buClrTx/>
              <a:buFontTx/>
              <a:buAutoNum type="arabicPeriod"/>
              <a:defRPr/>
            </a:pPr>
            <a:r>
              <a:rPr lang="en-US" altLang="en-US" sz="2000" dirty="0">
                <a:latin typeface="+mn-lt"/>
              </a:rPr>
              <a:t>Spatial resolution</a:t>
            </a:r>
          </a:p>
          <a:p>
            <a:pPr lvl="1" algn="just">
              <a:lnSpc>
                <a:spcPts val="3000"/>
              </a:lnSpc>
              <a:spcBef>
                <a:spcPct val="0"/>
              </a:spcBef>
              <a:buClrTx/>
              <a:buFontTx/>
              <a:buAutoNum type="arabicPeriod"/>
              <a:defRPr/>
            </a:pPr>
            <a:r>
              <a:rPr lang="en-US" altLang="en-US" sz="2000" dirty="0">
                <a:latin typeface="+mn-lt"/>
              </a:rPr>
              <a:t>Accuracy </a:t>
            </a:r>
          </a:p>
          <a:p>
            <a:pPr lvl="1" algn="just">
              <a:lnSpc>
                <a:spcPts val="3000"/>
              </a:lnSpc>
              <a:spcBef>
                <a:spcPct val="0"/>
              </a:spcBef>
              <a:buClrTx/>
              <a:buFontTx/>
              <a:buAutoNum type="arabicPeriod"/>
              <a:defRPr/>
            </a:pPr>
            <a:r>
              <a:rPr lang="en-US" altLang="en-US" sz="2000" dirty="0">
                <a:latin typeface="+mn-lt"/>
              </a:rPr>
              <a:t>Repeatability</a:t>
            </a:r>
            <a:endParaRPr lang="en-GB" b="1" dirty="0"/>
          </a:p>
        </p:txBody>
      </p:sp>
      <p:sp>
        <p:nvSpPr>
          <p:cNvPr id="2" name="TextBox 1">
            <a:extLst>
              <a:ext uri="{FF2B5EF4-FFF2-40B4-BE49-F238E27FC236}">
                <a16:creationId xmlns:a16="http://schemas.microsoft.com/office/drawing/2014/main" id="{5B1E58A1-C4A2-7BDA-F718-2EF62F7534DD}"/>
              </a:ext>
            </a:extLst>
          </p:cNvPr>
          <p:cNvSpPr txBox="1"/>
          <p:nvPr/>
        </p:nvSpPr>
        <p:spPr>
          <a:xfrm>
            <a:off x="5746210" y="6488732"/>
            <a:ext cx="3397790" cy="307777"/>
          </a:xfrm>
          <a:prstGeom prst="rect">
            <a:avLst/>
          </a:prstGeom>
          <a:noFill/>
        </p:spPr>
        <p:txBody>
          <a:bodyPr wrap="none">
            <a:spAutoFit/>
          </a:bodyPr>
          <a:lstStyle/>
          <a:p>
            <a:pPr algn="r"/>
            <a:r>
              <a:rPr sz="1400" dirty="0">
                <a:solidFill>
                  <a:srgbClr val="5A5A5A"/>
                </a:solidFill>
                <a:latin typeface="Calibri"/>
              </a:rPr>
              <a:t>Robotics and Machine Intelligence | </a:t>
            </a:r>
            <a:r>
              <a:rPr lang="en-GB" sz="1400" dirty="0">
                <a:solidFill>
                  <a:srgbClr val="5A5A5A"/>
                </a:solidFill>
                <a:latin typeface="Calibri"/>
              </a:rPr>
              <a:t>Week 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66" name="Rectangle 14365">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8" name="Title 1">
            <a:extLst>
              <a:ext uri="{FF2B5EF4-FFF2-40B4-BE49-F238E27FC236}">
                <a16:creationId xmlns:a16="http://schemas.microsoft.com/office/drawing/2014/main" id="{8F4F9E5B-1666-8079-519D-C7154F8C9C78}"/>
              </a:ext>
            </a:extLst>
          </p:cNvPr>
          <p:cNvSpPr>
            <a:spLocks noGrp="1" noChangeArrowheads="1"/>
          </p:cNvSpPr>
          <p:nvPr>
            <p:ph type="title"/>
          </p:nvPr>
        </p:nvSpPr>
        <p:spPr>
          <a:xfrm>
            <a:off x="6950931" y="2023110"/>
            <a:ext cx="1852218" cy="2846070"/>
          </a:xfrm>
        </p:spPr>
        <p:txBody>
          <a:bodyPr vert="horz" lIns="91440" tIns="45720" rIns="91440" bIns="45720" rtlCol="0" anchor="ctr">
            <a:normAutofit/>
          </a:bodyPr>
          <a:lstStyle/>
          <a:p>
            <a:pPr algn="l" defTabSz="914400">
              <a:lnSpc>
                <a:spcPct val="90000"/>
              </a:lnSpc>
            </a:pPr>
            <a:r>
              <a:rPr lang="en-US" altLang="en-US" sz="3200" b="1" kern="1200">
                <a:solidFill>
                  <a:schemeClr val="tx1"/>
                </a:solidFill>
                <a:latin typeface="+mj-lt"/>
                <a:ea typeface="+mj-ea"/>
                <a:cs typeface="+mj-cs"/>
              </a:rPr>
              <a:t>THE ROBOTIC JOINTS</a:t>
            </a:r>
          </a:p>
        </p:txBody>
      </p:sp>
      <p:sp>
        <p:nvSpPr>
          <p:cNvPr id="14367" name="Rectangle 1436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1045" y="245695"/>
            <a:ext cx="1715478" cy="64375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68" name="Rectangle 1436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563" y="664308"/>
            <a:ext cx="6061974"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54E57B8-915A-95D7-44A6-DA9EA8E9CBDB}"/>
              </a:ext>
            </a:extLst>
          </p:cNvPr>
          <p:cNvPicPr>
            <a:picLocks noChangeAspect="1"/>
          </p:cNvPicPr>
          <p:nvPr/>
        </p:nvPicPr>
        <p:blipFill>
          <a:blip r:embed="rId2"/>
          <a:stretch>
            <a:fillRect/>
          </a:stretch>
        </p:blipFill>
        <p:spPr>
          <a:xfrm>
            <a:off x="408928" y="1560024"/>
            <a:ext cx="5706228" cy="3808907"/>
          </a:xfrm>
          <a:prstGeom prst="rect">
            <a:avLst/>
          </a:prstGeom>
        </p:spPr>
      </p:pic>
      <p:sp>
        <p:nvSpPr>
          <p:cNvPr id="14369" name="Rectangle 14368">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47951" y="3411145"/>
            <a:ext cx="1719072"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8D3B678-D7C1-536E-D4E6-9B6B15E14995}"/>
              </a:ext>
            </a:extLst>
          </p:cNvPr>
          <p:cNvSpPr txBox="1"/>
          <p:nvPr/>
        </p:nvSpPr>
        <p:spPr>
          <a:xfrm>
            <a:off x="5746210" y="6488732"/>
            <a:ext cx="3397790" cy="307777"/>
          </a:xfrm>
          <a:prstGeom prst="rect">
            <a:avLst/>
          </a:prstGeom>
          <a:noFill/>
        </p:spPr>
        <p:txBody>
          <a:bodyPr wrap="none">
            <a:spAutoFit/>
          </a:bodyPr>
          <a:lstStyle/>
          <a:p>
            <a:pPr algn="r"/>
            <a:r>
              <a:rPr sz="1400" dirty="0">
                <a:solidFill>
                  <a:srgbClr val="5A5A5A"/>
                </a:solidFill>
                <a:latin typeface="Calibri"/>
              </a:rPr>
              <a:t>Robotics and Machine Intelligence | </a:t>
            </a:r>
            <a:r>
              <a:rPr lang="en-GB" sz="1400" dirty="0">
                <a:solidFill>
                  <a:srgbClr val="5A5A5A"/>
                </a:solidFill>
                <a:latin typeface="Calibri"/>
              </a:rPr>
              <a:t>Week 3</a:t>
            </a:r>
          </a:p>
        </p:txBody>
      </p:sp>
    </p:spTree>
    <p:extLst>
      <p:ext uri="{BB962C8B-B14F-4D97-AF65-F5344CB8AC3E}">
        <p14:creationId xmlns:p14="http://schemas.microsoft.com/office/powerpoint/2010/main" val="3583229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8" name="Title 1">
            <a:extLst>
              <a:ext uri="{FF2B5EF4-FFF2-40B4-BE49-F238E27FC236}">
                <a16:creationId xmlns:a16="http://schemas.microsoft.com/office/drawing/2014/main" id="{8F4F9E5B-1666-8079-519D-C7154F8C9C78}"/>
              </a:ext>
            </a:extLst>
          </p:cNvPr>
          <p:cNvSpPr>
            <a:spLocks noGrp="1" noChangeArrowheads="1"/>
          </p:cNvSpPr>
          <p:nvPr>
            <p:ph type="title"/>
          </p:nvPr>
        </p:nvSpPr>
        <p:spPr>
          <a:xfrm>
            <a:off x="6950931" y="2023110"/>
            <a:ext cx="1852218" cy="2846070"/>
          </a:xfrm>
        </p:spPr>
        <p:txBody>
          <a:bodyPr vert="horz" lIns="91440" tIns="45720" rIns="91440" bIns="45720" rtlCol="0" anchor="ctr">
            <a:normAutofit/>
          </a:bodyPr>
          <a:lstStyle/>
          <a:p>
            <a:pPr algn="l" defTabSz="914400">
              <a:lnSpc>
                <a:spcPct val="90000"/>
              </a:lnSpc>
            </a:pPr>
            <a:r>
              <a:rPr lang="en-US" altLang="en-US" sz="3200" b="1" kern="1200">
                <a:solidFill>
                  <a:schemeClr val="tx1"/>
                </a:solidFill>
                <a:latin typeface="+mj-lt"/>
                <a:ea typeface="+mj-ea"/>
                <a:cs typeface="+mj-cs"/>
              </a:rPr>
              <a:t>THE ROBOTIC JOINTS</a:t>
            </a:r>
          </a:p>
        </p:txBody>
      </p:sp>
      <p:sp>
        <p:nvSpPr>
          <p:cNvPr id="14345" name="Rectangle 1434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1045" y="245695"/>
            <a:ext cx="1715478" cy="64375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47" name="Rectangle 1434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563" y="664308"/>
            <a:ext cx="6061974"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BDB2DB2-334B-3E13-20C3-0DB4153A4F57}"/>
              </a:ext>
            </a:extLst>
          </p:cNvPr>
          <p:cNvPicPr>
            <a:picLocks noChangeAspect="1"/>
          </p:cNvPicPr>
          <p:nvPr/>
        </p:nvPicPr>
        <p:blipFill>
          <a:blip r:embed="rId2"/>
          <a:stretch>
            <a:fillRect/>
          </a:stretch>
        </p:blipFill>
        <p:spPr>
          <a:xfrm>
            <a:off x="408928" y="1560024"/>
            <a:ext cx="5706228" cy="3808907"/>
          </a:xfrm>
          <a:prstGeom prst="rect">
            <a:avLst/>
          </a:prstGeom>
        </p:spPr>
      </p:pic>
      <p:sp>
        <p:nvSpPr>
          <p:cNvPr id="14349" name="Rectangle 14348">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47951" y="3411145"/>
            <a:ext cx="1719072"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D3902D1-339E-A59B-103A-B04C068DEB82}"/>
              </a:ext>
            </a:extLst>
          </p:cNvPr>
          <p:cNvSpPr txBox="1"/>
          <p:nvPr/>
        </p:nvSpPr>
        <p:spPr>
          <a:xfrm>
            <a:off x="5746210" y="6488732"/>
            <a:ext cx="3397790" cy="307777"/>
          </a:xfrm>
          <a:prstGeom prst="rect">
            <a:avLst/>
          </a:prstGeom>
          <a:noFill/>
        </p:spPr>
        <p:txBody>
          <a:bodyPr wrap="none">
            <a:spAutoFit/>
          </a:bodyPr>
          <a:lstStyle/>
          <a:p>
            <a:pPr algn="r"/>
            <a:r>
              <a:rPr sz="1400" dirty="0">
                <a:solidFill>
                  <a:srgbClr val="5A5A5A"/>
                </a:solidFill>
                <a:latin typeface="Calibri"/>
              </a:rPr>
              <a:t>Robotics and Machine Intelligence | </a:t>
            </a:r>
            <a:r>
              <a:rPr lang="en-GB" sz="1400" dirty="0">
                <a:solidFill>
                  <a:srgbClr val="5A5A5A"/>
                </a:solidFill>
                <a:latin typeface="Calibri"/>
              </a:rPr>
              <a:t>Week 3</a:t>
            </a:r>
          </a:p>
        </p:txBody>
      </p:sp>
    </p:spTree>
    <p:extLst>
      <p:ext uri="{BB962C8B-B14F-4D97-AF65-F5344CB8AC3E}">
        <p14:creationId xmlns:p14="http://schemas.microsoft.com/office/powerpoint/2010/main" val="992423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0" name="Rectangle 1433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8" name="Title 1">
            <a:extLst>
              <a:ext uri="{FF2B5EF4-FFF2-40B4-BE49-F238E27FC236}">
                <a16:creationId xmlns:a16="http://schemas.microsoft.com/office/drawing/2014/main" id="{8F4F9E5B-1666-8079-519D-C7154F8C9C78}"/>
              </a:ext>
            </a:extLst>
          </p:cNvPr>
          <p:cNvSpPr>
            <a:spLocks noGrp="1" noChangeArrowheads="1"/>
          </p:cNvSpPr>
          <p:nvPr>
            <p:ph type="title"/>
          </p:nvPr>
        </p:nvSpPr>
        <p:spPr>
          <a:xfrm>
            <a:off x="6950931" y="2023110"/>
            <a:ext cx="1852218" cy="2846070"/>
          </a:xfrm>
        </p:spPr>
        <p:txBody>
          <a:bodyPr vert="horz" lIns="91440" tIns="45720" rIns="91440" bIns="45720" rtlCol="0" anchor="ctr">
            <a:normAutofit/>
          </a:bodyPr>
          <a:lstStyle/>
          <a:p>
            <a:pPr algn="l" defTabSz="914400">
              <a:lnSpc>
                <a:spcPct val="90000"/>
              </a:lnSpc>
            </a:pPr>
            <a:r>
              <a:rPr lang="en-US" altLang="en-US" sz="3200" b="1" kern="1200">
                <a:solidFill>
                  <a:schemeClr val="tx1"/>
                </a:solidFill>
                <a:latin typeface="+mj-lt"/>
                <a:ea typeface="+mj-ea"/>
                <a:cs typeface="+mj-cs"/>
              </a:rPr>
              <a:t>THE ROBOTIC JOINTS</a:t>
            </a:r>
          </a:p>
        </p:txBody>
      </p:sp>
      <p:sp>
        <p:nvSpPr>
          <p:cNvPr id="14341" name="Rectangle 1434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1045" y="245695"/>
            <a:ext cx="1715478" cy="64375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42" name="Rectangle 1434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563" y="664308"/>
            <a:ext cx="6061974"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5BEA558-2650-A73A-C94A-891CF0BC8EAA}"/>
              </a:ext>
            </a:extLst>
          </p:cNvPr>
          <p:cNvPicPr>
            <a:picLocks noChangeAspect="1"/>
          </p:cNvPicPr>
          <p:nvPr/>
        </p:nvPicPr>
        <p:blipFill>
          <a:blip r:embed="rId2"/>
          <a:stretch>
            <a:fillRect/>
          </a:stretch>
        </p:blipFill>
        <p:spPr>
          <a:xfrm>
            <a:off x="408928" y="1560024"/>
            <a:ext cx="5706228" cy="3808907"/>
          </a:xfrm>
          <a:prstGeom prst="rect">
            <a:avLst/>
          </a:prstGeom>
        </p:spPr>
      </p:pic>
      <p:sp>
        <p:nvSpPr>
          <p:cNvPr id="14344" name="Rectangle 14343">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47951" y="3411145"/>
            <a:ext cx="1719072"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EC11757-7F67-494F-4B65-91AAB5967378}"/>
              </a:ext>
            </a:extLst>
          </p:cNvPr>
          <p:cNvSpPr txBox="1"/>
          <p:nvPr/>
        </p:nvSpPr>
        <p:spPr>
          <a:xfrm>
            <a:off x="5746210" y="6488732"/>
            <a:ext cx="3397790" cy="307777"/>
          </a:xfrm>
          <a:prstGeom prst="rect">
            <a:avLst/>
          </a:prstGeom>
          <a:noFill/>
        </p:spPr>
        <p:txBody>
          <a:bodyPr wrap="none">
            <a:spAutoFit/>
          </a:bodyPr>
          <a:lstStyle/>
          <a:p>
            <a:pPr algn="r"/>
            <a:r>
              <a:rPr sz="1400" dirty="0">
                <a:solidFill>
                  <a:srgbClr val="5A5A5A"/>
                </a:solidFill>
                <a:latin typeface="Calibri"/>
              </a:rPr>
              <a:t>Robotics and Machine Intelligence | </a:t>
            </a:r>
            <a:r>
              <a:rPr lang="en-GB" sz="1400" dirty="0">
                <a:solidFill>
                  <a:srgbClr val="5A5A5A"/>
                </a:solidFill>
                <a:latin typeface="Calibri"/>
              </a:rPr>
              <a:t>Week 3</a:t>
            </a:r>
          </a:p>
        </p:txBody>
      </p:sp>
    </p:spTree>
    <p:extLst>
      <p:ext uri="{BB962C8B-B14F-4D97-AF65-F5344CB8AC3E}">
        <p14:creationId xmlns:p14="http://schemas.microsoft.com/office/powerpoint/2010/main" val="2745089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id="{48A2950C-3821-118C-6270-55DD98C22CB0}"/>
              </a:ext>
            </a:extLst>
          </p:cNvPr>
          <p:cNvSpPr>
            <a:spLocks noChangeArrowheads="1"/>
          </p:cNvSpPr>
          <p:nvPr/>
        </p:nvSpPr>
        <p:spPr bwMode="auto">
          <a:xfrm>
            <a:off x="2528888" y="1857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sz="3600">
              <a:latin typeface="Times New Roman" panose="02020603050405020304" pitchFamily="18" charset="0"/>
              <a:ea typeface="MS PGothic" panose="020B0600070205080204" pitchFamily="34" charset="-128"/>
            </a:endParaRPr>
          </a:p>
        </p:txBody>
      </p:sp>
      <p:graphicFrame>
        <p:nvGraphicFramePr>
          <p:cNvPr id="29699" name="Object 2">
            <a:extLst>
              <a:ext uri="{FF2B5EF4-FFF2-40B4-BE49-F238E27FC236}">
                <a16:creationId xmlns:a16="http://schemas.microsoft.com/office/drawing/2014/main" id="{FE68D889-F044-6183-E626-C98F87499EF3}"/>
              </a:ext>
            </a:extLst>
          </p:cNvPr>
          <p:cNvGraphicFramePr>
            <a:graphicFrameLocks noChangeAspect="1"/>
          </p:cNvGraphicFramePr>
          <p:nvPr>
            <p:extLst>
              <p:ext uri="{D42A27DB-BD31-4B8C-83A1-F6EECF244321}">
                <p14:modId xmlns:p14="http://schemas.microsoft.com/office/powerpoint/2010/main" val="1027075616"/>
              </p:ext>
            </p:extLst>
          </p:nvPr>
        </p:nvGraphicFramePr>
        <p:xfrm>
          <a:off x="684213" y="476250"/>
          <a:ext cx="7573962" cy="4524374"/>
        </p:xfrm>
        <a:graphic>
          <a:graphicData uri="http://schemas.openxmlformats.org/presentationml/2006/ole">
            <mc:AlternateContent xmlns:mc="http://schemas.openxmlformats.org/markup-compatibility/2006">
              <mc:Choice xmlns:v="urn:schemas-microsoft-com:vml" Requires="v">
                <p:oleObj r:id="rId3" imgW="4090042" imgH="3147854" progId="PhotoDraw.Document">
                  <p:embed/>
                </p:oleObj>
              </mc:Choice>
              <mc:Fallback>
                <p:oleObj r:id="rId3" imgW="4090042" imgH="3147854" progId="PhotoDraw.Document">
                  <p:embed/>
                  <p:pic>
                    <p:nvPicPr>
                      <p:cNvPr id="29699" name="Object 2">
                        <a:extLst>
                          <a:ext uri="{FF2B5EF4-FFF2-40B4-BE49-F238E27FC236}">
                            <a16:creationId xmlns:a16="http://schemas.microsoft.com/office/drawing/2014/main" id="{FE68D889-F044-6183-E626-C98F87499E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476250"/>
                        <a:ext cx="7573962" cy="4524374"/>
                      </a:xfrm>
                      <a:prstGeom prst="rect">
                        <a:avLst/>
                      </a:prstGeom>
                      <a:noFill/>
                      <a:ln w="9525">
                        <a:solidFill>
                          <a:schemeClr val="bg1"/>
                        </a:solidFill>
                        <a:miter lim="800000"/>
                        <a:headEnd/>
                        <a:tailEnd/>
                      </a:ln>
                    </p:spPr>
                  </p:pic>
                </p:oleObj>
              </mc:Fallback>
            </mc:AlternateContent>
          </a:graphicData>
        </a:graphic>
      </p:graphicFrame>
      <p:sp>
        <p:nvSpPr>
          <p:cNvPr id="29700" name="Rectangle 4">
            <a:extLst>
              <a:ext uri="{FF2B5EF4-FFF2-40B4-BE49-F238E27FC236}">
                <a16:creationId xmlns:a16="http://schemas.microsoft.com/office/drawing/2014/main" id="{FF438C4B-086A-E9F6-A245-FD06E4105BC3}"/>
              </a:ext>
            </a:extLst>
          </p:cNvPr>
          <p:cNvSpPr>
            <a:spLocks noChangeArrowheads="1"/>
          </p:cNvSpPr>
          <p:nvPr/>
        </p:nvSpPr>
        <p:spPr bwMode="auto">
          <a:xfrm>
            <a:off x="684213" y="5229225"/>
            <a:ext cx="7559675" cy="1200150"/>
          </a:xfrm>
          <a:prstGeom prst="rect">
            <a:avLst/>
          </a:prstGeom>
          <a:solidFill>
            <a:schemeClr val="bg1"/>
          </a:solidFill>
          <a:ln w="9525">
            <a:solidFill>
              <a:schemeClr val="bg1"/>
            </a:solidFill>
            <a:miter lim="800000"/>
            <a:headEnd/>
            <a:tailEnd/>
          </a:ln>
        </p:spPr>
        <p:txBody>
          <a:bodyPr>
            <a:spAutoFit/>
          </a:bodyPr>
          <a:lstStyle>
            <a:lvl1pPr marL="457200" indent="-4572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just" eaLnBrk="1" hangingPunct="1">
              <a:buFontTx/>
              <a:buAutoNum type="alphaLcParenBoth"/>
            </a:pPr>
            <a:r>
              <a:rPr lang="en-US" altLang="en-US" dirty="0">
                <a:latin typeface="Times New Roman" panose="02020603050405020304" pitchFamily="18" charset="0"/>
                <a:ea typeface="MS PGothic" panose="020B0600070205080204" pitchFamily="34" charset="-128"/>
              </a:rPr>
              <a:t>two forms of orthogonal and a rotational joint-type; </a:t>
            </a:r>
          </a:p>
          <a:p>
            <a:pPr algn="just" eaLnBrk="1" hangingPunct="1">
              <a:buFontTx/>
              <a:buAutoNum type="alphaLcParenBoth"/>
            </a:pPr>
            <a:r>
              <a:rPr lang="en-US" altLang="en-US" dirty="0">
                <a:latin typeface="Times New Roman" panose="02020603050405020304" pitchFamily="18" charset="0"/>
                <a:ea typeface="MS PGothic" panose="020B0600070205080204" pitchFamily="34" charset="-128"/>
              </a:rPr>
              <a:t>two forms of rotational and a linear joi</a:t>
            </a:r>
            <a:r>
              <a:rPr lang="en-US" altLang="en-US" i="1" dirty="0">
                <a:latin typeface="Times New Roman" panose="02020603050405020304" pitchFamily="18" charset="0"/>
                <a:ea typeface="MS PGothic" panose="020B0600070205080204" pitchFamily="34" charset="-128"/>
              </a:rPr>
              <a:t>n</a:t>
            </a:r>
            <a:r>
              <a:rPr lang="en-US" altLang="en-US" dirty="0">
                <a:latin typeface="Times New Roman" panose="02020603050405020304" pitchFamily="18" charset="0"/>
                <a:ea typeface="MS PGothic" panose="020B0600070205080204" pitchFamily="34" charset="-128"/>
              </a:rPr>
              <a:t>t-type; </a:t>
            </a:r>
          </a:p>
          <a:p>
            <a:pPr algn="just" eaLnBrk="1" hangingPunct="1">
              <a:buFontTx/>
              <a:buAutoNum type="alphaLcParenBoth"/>
            </a:pPr>
            <a:r>
              <a:rPr lang="en-US" altLang="en-US" dirty="0">
                <a:latin typeface="Times New Roman" panose="02020603050405020304" pitchFamily="18" charset="0"/>
                <a:ea typeface="MS PGothic" panose="020B0600070205080204" pitchFamily="34" charset="-128"/>
              </a:rPr>
              <a:t>Rotational, Twisting and orthogonal joint-type</a:t>
            </a:r>
          </a:p>
          <a:p>
            <a:pPr algn="just" eaLnBrk="1" hangingPunct="1">
              <a:buFontTx/>
              <a:buAutoNum type="alphaLcParenBoth"/>
            </a:pPr>
            <a:r>
              <a:rPr lang="en-US" altLang="en-US" dirty="0">
                <a:latin typeface="Times New Roman" panose="02020603050405020304" pitchFamily="18" charset="0"/>
                <a:ea typeface="MS PGothic" panose="020B0600070205080204" pitchFamily="34" charset="-128"/>
              </a:rPr>
              <a:t>Linear, Orthogonal, Twisting and Revolving joint-type</a:t>
            </a:r>
          </a:p>
        </p:txBody>
      </p:sp>
      <p:sp>
        <p:nvSpPr>
          <p:cNvPr id="2" name="TextBox 1">
            <a:extLst>
              <a:ext uri="{FF2B5EF4-FFF2-40B4-BE49-F238E27FC236}">
                <a16:creationId xmlns:a16="http://schemas.microsoft.com/office/drawing/2014/main" id="{510AE416-24A4-39E6-0858-179CD5E2BA92}"/>
              </a:ext>
            </a:extLst>
          </p:cNvPr>
          <p:cNvSpPr txBox="1"/>
          <p:nvPr/>
        </p:nvSpPr>
        <p:spPr>
          <a:xfrm>
            <a:off x="5746210" y="6488732"/>
            <a:ext cx="3397790" cy="307777"/>
          </a:xfrm>
          <a:prstGeom prst="rect">
            <a:avLst/>
          </a:prstGeom>
          <a:noFill/>
        </p:spPr>
        <p:txBody>
          <a:bodyPr wrap="none">
            <a:spAutoFit/>
          </a:bodyPr>
          <a:lstStyle/>
          <a:p>
            <a:pPr algn="r"/>
            <a:r>
              <a:rPr lang="en-GB" sz="1400" dirty="0">
                <a:solidFill>
                  <a:srgbClr val="5A5A5A"/>
                </a:solidFill>
                <a:latin typeface="Calibri"/>
              </a:rPr>
              <a:t>Robotics and Machine Intelligence | Week 3</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A66E3D-5630-19FA-97F4-CF650C45A2A0}"/>
              </a:ext>
            </a:extLst>
          </p:cNvPr>
          <p:cNvSpPr txBox="1"/>
          <p:nvPr/>
        </p:nvSpPr>
        <p:spPr>
          <a:xfrm>
            <a:off x="5746210" y="6488732"/>
            <a:ext cx="3397790" cy="307777"/>
          </a:xfrm>
          <a:prstGeom prst="rect">
            <a:avLst/>
          </a:prstGeom>
          <a:noFill/>
        </p:spPr>
        <p:txBody>
          <a:bodyPr wrap="none">
            <a:spAutoFit/>
          </a:bodyPr>
          <a:lstStyle/>
          <a:p>
            <a:pPr algn="r"/>
            <a:r>
              <a:rPr lang="en-GB" sz="1400" dirty="0">
                <a:solidFill>
                  <a:srgbClr val="5A5A5A"/>
                </a:solidFill>
                <a:latin typeface="Calibri"/>
              </a:rPr>
              <a:t>Robotics and Machine Intelligence | Week 3</a:t>
            </a:r>
          </a:p>
        </p:txBody>
      </p:sp>
      <p:pic>
        <p:nvPicPr>
          <p:cNvPr id="8" name="Picture 7">
            <a:extLst>
              <a:ext uri="{FF2B5EF4-FFF2-40B4-BE49-F238E27FC236}">
                <a16:creationId xmlns:a16="http://schemas.microsoft.com/office/drawing/2014/main" id="{4260BD4F-5240-9E0A-899E-A21AE2700EEF}"/>
              </a:ext>
            </a:extLst>
          </p:cNvPr>
          <p:cNvPicPr>
            <a:picLocks noChangeAspect="1"/>
          </p:cNvPicPr>
          <p:nvPr/>
        </p:nvPicPr>
        <p:blipFill>
          <a:blip r:embed="rId3"/>
          <a:stretch>
            <a:fillRect/>
          </a:stretch>
        </p:blipFill>
        <p:spPr>
          <a:xfrm>
            <a:off x="1157041" y="777914"/>
            <a:ext cx="6829917" cy="5302171"/>
          </a:xfrm>
          <a:prstGeom prst="rect">
            <a:avLst/>
          </a:prstGeom>
        </p:spPr>
      </p:pic>
      <p:graphicFrame>
        <p:nvGraphicFramePr>
          <p:cNvPr id="10" name="Object 9">
            <a:extLst>
              <a:ext uri="{FF2B5EF4-FFF2-40B4-BE49-F238E27FC236}">
                <a16:creationId xmlns:a16="http://schemas.microsoft.com/office/drawing/2014/main" id="{882A170B-2575-5DA8-2C89-07BD55AD2B1B}"/>
              </a:ext>
            </a:extLst>
          </p:cNvPr>
          <p:cNvGraphicFramePr>
            <a:graphicFrameLocks noChangeAspect="1"/>
          </p:cNvGraphicFramePr>
          <p:nvPr/>
        </p:nvGraphicFramePr>
        <p:xfrm>
          <a:off x="-3089345" y="4360470"/>
          <a:ext cx="3019006" cy="1923938"/>
        </p:xfrm>
        <a:graphic>
          <a:graphicData uri="http://schemas.openxmlformats.org/presentationml/2006/ole">
            <mc:AlternateContent xmlns:mc="http://schemas.openxmlformats.org/markup-compatibility/2006">
              <mc:Choice xmlns:v="urn:schemas-microsoft-com:vml" Requires="v">
                <p:oleObj name="Bitmap Image" r:id="rId4" imgW="4591139" imgH="2925655" progId="Paint.Picture">
                  <p:embed/>
                </p:oleObj>
              </mc:Choice>
              <mc:Fallback>
                <p:oleObj name="Bitmap Image" r:id="rId4" imgW="4591139" imgH="2925655" progId="Paint.Picture">
                  <p:embed/>
                  <p:pic>
                    <p:nvPicPr>
                      <p:cNvPr id="10" name="Object 9">
                        <a:extLst>
                          <a:ext uri="{FF2B5EF4-FFF2-40B4-BE49-F238E27FC236}">
                            <a16:creationId xmlns:a16="http://schemas.microsoft.com/office/drawing/2014/main" id="{882A170B-2575-5DA8-2C89-07BD55AD2B1B}"/>
                          </a:ext>
                        </a:extLst>
                      </p:cNvPr>
                      <p:cNvPicPr/>
                      <p:nvPr/>
                    </p:nvPicPr>
                    <p:blipFill>
                      <a:blip r:embed="rId5"/>
                      <a:stretch>
                        <a:fillRect/>
                      </a:stretch>
                    </p:blipFill>
                    <p:spPr>
                      <a:xfrm>
                        <a:off x="-3089345" y="4360470"/>
                        <a:ext cx="3019006" cy="1923938"/>
                      </a:xfrm>
                      <a:prstGeom prst="rect">
                        <a:avLst/>
                      </a:prstGeom>
                    </p:spPr>
                  </p:pic>
                </p:oleObj>
              </mc:Fallback>
            </mc:AlternateContent>
          </a:graphicData>
        </a:graphic>
      </p:graphicFrame>
    </p:spTree>
    <p:extLst>
      <p:ext uri="{BB962C8B-B14F-4D97-AF65-F5344CB8AC3E}">
        <p14:creationId xmlns:p14="http://schemas.microsoft.com/office/powerpoint/2010/main" val="4147261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EF1E0EC-7A22-67D7-A3CB-B4442963A719}"/>
              </a:ext>
            </a:extLst>
          </p:cNvPr>
          <p:cNvSpPr>
            <a:spLocks noChangeArrowheads="1"/>
          </p:cNvSpPr>
          <p:nvPr/>
        </p:nvSpPr>
        <p:spPr bwMode="auto">
          <a:xfrm>
            <a:off x="327025" y="1012825"/>
            <a:ext cx="8412163" cy="1508125"/>
          </a:xfrm>
          <a:prstGeom prst="rect">
            <a:avLst/>
          </a:prstGeom>
          <a:solidFill>
            <a:schemeClr val="bg1"/>
          </a:solidFill>
          <a:ln w="9525">
            <a:solidFill>
              <a:schemeClr val="bg1"/>
            </a:solidFill>
            <a:miter lim="800000"/>
            <a:headEnd/>
            <a:tailEnd/>
          </a:ln>
        </p:spPr>
        <p:txBody>
          <a:bodyPr>
            <a:spAutoFit/>
          </a:bodyPr>
          <a:lstStyle/>
          <a:p>
            <a:pPr algn="just" eaLnBrk="1" hangingPunct="1">
              <a:defRPr/>
            </a:pPr>
            <a:r>
              <a:rPr lang="en-US" sz="2000" b="1" dirty="0">
                <a:ea typeface="MS PGothic" charset="0"/>
                <a:cs typeface="MS PGothic" charset="0"/>
              </a:rPr>
              <a:t>A typical robot manipulator can be divided into two sections</a:t>
            </a:r>
            <a:r>
              <a:rPr lang="en-US" sz="2000" dirty="0">
                <a:ea typeface="MS PGothic" charset="0"/>
                <a:cs typeface="MS PGothic" charset="0"/>
              </a:rPr>
              <a:t>: </a:t>
            </a:r>
          </a:p>
          <a:p>
            <a:pPr lvl="1" algn="just">
              <a:buFontTx/>
              <a:buChar char="•"/>
              <a:defRPr/>
            </a:pPr>
            <a:r>
              <a:rPr lang="en-US" dirty="0">
                <a:solidFill>
                  <a:schemeClr val="accent4">
                    <a:lumMod val="75000"/>
                  </a:schemeClr>
                </a:solidFill>
                <a:ea typeface="MS PGothic" charset="0"/>
                <a:cs typeface="MS PGothic" charset="0"/>
              </a:rPr>
              <a:t>A body-and-arm assembly, and </a:t>
            </a:r>
          </a:p>
          <a:p>
            <a:pPr lvl="1" algn="just">
              <a:buFontTx/>
              <a:buChar char="•"/>
              <a:defRPr/>
            </a:pPr>
            <a:r>
              <a:rPr lang="en-US" dirty="0">
                <a:solidFill>
                  <a:schemeClr val="accent4">
                    <a:lumMod val="75000"/>
                  </a:schemeClr>
                </a:solidFill>
                <a:ea typeface="MS PGothic" charset="0"/>
                <a:cs typeface="MS PGothic" charset="0"/>
              </a:rPr>
              <a:t>A wrist assembly. </a:t>
            </a:r>
          </a:p>
          <a:p>
            <a:pPr algn="just">
              <a:defRPr/>
            </a:pPr>
            <a:r>
              <a:rPr lang="en-US" dirty="0">
                <a:solidFill>
                  <a:schemeClr val="accent4">
                    <a:lumMod val="75000"/>
                  </a:schemeClr>
                </a:solidFill>
                <a:ea typeface="MS PGothic" charset="0"/>
                <a:cs typeface="MS PGothic" charset="0"/>
              </a:rPr>
              <a:t>There are usually 3 degrees of freedom associated with the body-and-arm, and either 2 or 3 degrees of freedom usually associated with the wrist. </a:t>
            </a:r>
          </a:p>
        </p:txBody>
      </p:sp>
      <p:sp>
        <p:nvSpPr>
          <p:cNvPr id="31747" name="Rectangle 3">
            <a:extLst>
              <a:ext uri="{FF2B5EF4-FFF2-40B4-BE49-F238E27FC236}">
                <a16:creationId xmlns:a16="http://schemas.microsoft.com/office/drawing/2014/main" id="{8B419421-7E1E-FFCE-0174-08091A99DDB9}"/>
              </a:ext>
            </a:extLst>
          </p:cNvPr>
          <p:cNvSpPr>
            <a:spLocks noChangeArrowheads="1"/>
          </p:cNvSpPr>
          <p:nvPr/>
        </p:nvSpPr>
        <p:spPr bwMode="auto">
          <a:xfrm>
            <a:off x="327025" y="2743200"/>
            <a:ext cx="8412163" cy="1477963"/>
          </a:xfrm>
          <a:prstGeom prst="rect">
            <a:avLst/>
          </a:prstGeom>
          <a:solidFill>
            <a:schemeClr val="bg1"/>
          </a:solidFill>
          <a:ln w="9525">
            <a:solidFill>
              <a:schemeClr val="bg1"/>
            </a:solidFill>
            <a:miter lim="800000"/>
            <a:headEnd/>
            <a:tailEnd/>
          </a:ln>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just" eaLnBrk="1" hangingPunct="1"/>
            <a:r>
              <a:rPr lang="en-US" altLang="en-US" dirty="0">
                <a:solidFill>
                  <a:srgbClr val="5D7237"/>
                </a:solidFill>
                <a:latin typeface="+mn-lt"/>
                <a:ea typeface="MS PGothic" panose="020B0600070205080204" pitchFamily="34" charset="-128"/>
              </a:rPr>
              <a:t>At the end of the manipulator's wrist is an object that is related to the task that must be accomplished by the robot. For example, the object might be a work part that is to be loaded into a machine, or a tool that is manipulated to perform some process. The body- and-arm of the robot is used to position the object and the robot's wrist is used to orient the object. </a:t>
            </a:r>
          </a:p>
        </p:txBody>
      </p:sp>
      <p:sp>
        <p:nvSpPr>
          <p:cNvPr id="31748" name="Rectangle 4">
            <a:extLst>
              <a:ext uri="{FF2B5EF4-FFF2-40B4-BE49-F238E27FC236}">
                <a16:creationId xmlns:a16="http://schemas.microsoft.com/office/drawing/2014/main" id="{C3802E46-0778-8D50-BE69-4AE1970E14ED}"/>
              </a:ext>
            </a:extLst>
          </p:cNvPr>
          <p:cNvSpPr>
            <a:spLocks noChangeArrowheads="1"/>
          </p:cNvSpPr>
          <p:nvPr/>
        </p:nvSpPr>
        <p:spPr bwMode="auto">
          <a:xfrm>
            <a:off x="327025" y="4419600"/>
            <a:ext cx="8412163" cy="1477963"/>
          </a:xfrm>
          <a:prstGeom prst="rect">
            <a:avLst/>
          </a:prstGeom>
          <a:solidFill>
            <a:schemeClr val="bg1"/>
          </a:solidFill>
          <a:ln w="9525">
            <a:solidFill>
              <a:schemeClr val="bg1"/>
            </a:solidFill>
            <a:miter lim="800000"/>
            <a:headEnd/>
            <a:tailEnd/>
          </a:ln>
        </p:spPr>
        <p:txBody>
          <a:bodyPr>
            <a:spAutoFit/>
          </a:bodyPr>
          <a:lstStyle>
            <a:lvl1pPr>
              <a:defRPr>
                <a:solidFill>
                  <a:schemeClr val="tx1"/>
                </a:solidFill>
                <a:latin typeface="Tahoma" panose="020B0604030504040204" pitchFamily="34" charset="0"/>
              </a:defRPr>
            </a:lvl1pPr>
            <a:lvl2pPr>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just" eaLnBrk="1" hangingPunct="1"/>
            <a:r>
              <a:rPr lang="en-US" altLang="en-US" dirty="0">
                <a:latin typeface="+mn-lt"/>
                <a:ea typeface="MS PGothic" panose="020B0600070205080204" pitchFamily="34" charset="-128"/>
              </a:rPr>
              <a:t>To establish the position of the object, the body-and-arm must be capable of moving the object in any of the following three directions: </a:t>
            </a:r>
          </a:p>
          <a:p>
            <a:pPr lvl="1" algn="just">
              <a:buFontTx/>
              <a:buAutoNum type="arabicPeriod"/>
            </a:pPr>
            <a:r>
              <a:rPr lang="en-US" altLang="en-US" dirty="0">
                <a:latin typeface="+mn-lt"/>
                <a:ea typeface="MS PGothic" panose="020B0600070205080204" pitchFamily="34" charset="-128"/>
              </a:rPr>
              <a:t>Vertical motion (z-axis motion) </a:t>
            </a:r>
          </a:p>
          <a:p>
            <a:pPr lvl="1" algn="just">
              <a:buFontTx/>
              <a:buAutoNum type="arabicPeriod"/>
            </a:pPr>
            <a:r>
              <a:rPr lang="en-US" altLang="en-US" dirty="0">
                <a:latin typeface="+mn-lt"/>
                <a:ea typeface="MS PGothic" panose="020B0600070205080204" pitchFamily="34" charset="-128"/>
              </a:rPr>
              <a:t>Radial motion (in-and-out or y-axis motion) </a:t>
            </a:r>
          </a:p>
          <a:p>
            <a:pPr lvl="1" algn="just">
              <a:buFontTx/>
              <a:buAutoNum type="arabicPeriod"/>
            </a:pPr>
            <a:r>
              <a:rPr lang="en-US" altLang="en-US" dirty="0">
                <a:latin typeface="+mn-lt"/>
                <a:ea typeface="MS PGothic" panose="020B0600070205080204" pitchFamily="34" charset="-128"/>
              </a:rPr>
              <a:t>Right-to-left motion (x-axis motion or swivel about a vertical axis on the base) </a:t>
            </a:r>
          </a:p>
        </p:txBody>
      </p:sp>
      <p:sp>
        <p:nvSpPr>
          <p:cNvPr id="2" name="TextBox 1">
            <a:extLst>
              <a:ext uri="{FF2B5EF4-FFF2-40B4-BE49-F238E27FC236}">
                <a16:creationId xmlns:a16="http://schemas.microsoft.com/office/drawing/2014/main" id="{BB71E1CA-E0EF-742F-2854-0A5DA7CEC133}"/>
              </a:ext>
            </a:extLst>
          </p:cNvPr>
          <p:cNvSpPr txBox="1"/>
          <p:nvPr/>
        </p:nvSpPr>
        <p:spPr>
          <a:xfrm>
            <a:off x="5746210" y="6488732"/>
            <a:ext cx="3397790" cy="307777"/>
          </a:xfrm>
          <a:prstGeom prst="rect">
            <a:avLst/>
          </a:prstGeom>
          <a:noFill/>
        </p:spPr>
        <p:txBody>
          <a:bodyPr wrap="none">
            <a:spAutoFit/>
          </a:bodyPr>
          <a:lstStyle/>
          <a:p>
            <a:pPr algn="r"/>
            <a:r>
              <a:rPr lang="en-GB" sz="1400" dirty="0">
                <a:solidFill>
                  <a:srgbClr val="5A5A5A"/>
                </a:solidFill>
                <a:latin typeface="Calibri"/>
              </a:rPr>
              <a:t>Robotics and Machine Intelligence | Week 3</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2">
            <a:extLst>
              <a:ext uri="{FF2B5EF4-FFF2-40B4-BE49-F238E27FC236}">
                <a16:creationId xmlns:a16="http://schemas.microsoft.com/office/drawing/2014/main" id="{78605532-C315-548A-37AC-C83C87B864CA}"/>
              </a:ext>
            </a:extLst>
          </p:cNvPr>
          <p:cNvGraphicFramePr>
            <a:graphicFrameLocks noChangeAspect="1"/>
          </p:cNvGraphicFramePr>
          <p:nvPr>
            <p:extLst>
              <p:ext uri="{D42A27DB-BD31-4B8C-83A1-F6EECF244321}">
                <p14:modId xmlns:p14="http://schemas.microsoft.com/office/powerpoint/2010/main" val="1708126629"/>
              </p:ext>
            </p:extLst>
          </p:nvPr>
        </p:nvGraphicFramePr>
        <p:xfrm>
          <a:off x="2158348" y="3919439"/>
          <a:ext cx="4716463" cy="2220913"/>
        </p:xfrm>
        <a:graphic>
          <a:graphicData uri="http://schemas.openxmlformats.org/presentationml/2006/ole">
            <mc:AlternateContent xmlns:mc="http://schemas.openxmlformats.org/markup-compatibility/2006">
              <mc:Choice xmlns:v="urn:schemas-microsoft-com:vml" Requires="v">
                <p:oleObj r:id="rId2" imgW="5095238" imgH="2349273" progId="PhotoDraw.Document">
                  <p:embed/>
                </p:oleObj>
              </mc:Choice>
              <mc:Fallback>
                <p:oleObj r:id="rId2" imgW="5095238" imgH="2349273" progId="PhotoDraw.Document">
                  <p:embed/>
                  <p:pic>
                    <p:nvPicPr>
                      <p:cNvPr id="32770" name="Object 2">
                        <a:extLst>
                          <a:ext uri="{FF2B5EF4-FFF2-40B4-BE49-F238E27FC236}">
                            <a16:creationId xmlns:a16="http://schemas.microsoft.com/office/drawing/2014/main" id="{78605532-C315-548A-37AC-C83C87B86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8348" y="3919439"/>
                        <a:ext cx="4716463" cy="2220913"/>
                      </a:xfrm>
                      <a:prstGeom prst="rect">
                        <a:avLst/>
                      </a:prstGeom>
                      <a:noFill/>
                      <a:ln w="9525">
                        <a:solidFill>
                          <a:schemeClr val="bg1"/>
                        </a:solidFill>
                        <a:miter lim="800000"/>
                        <a:headEnd/>
                        <a:tailEnd/>
                      </a:ln>
                    </p:spPr>
                  </p:pic>
                </p:oleObj>
              </mc:Fallback>
            </mc:AlternateContent>
          </a:graphicData>
        </a:graphic>
      </p:graphicFrame>
      <p:sp>
        <p:nvSpPr>
          <p:cNvPr id="32771" name="Text Box 4">
            <a:extLst>
              <a:ext uri="{FF2B5EF4-FFF2-40B4-BE49-F238E27FC236}">
                <a16:creationId xmlns:a16="http://schemas.microsoft.com/office/drawing/2014/main" id="{685C5335-3251-066D-AEC1-F1AC0B80E9A5}"/>
              </a:ext>
            </a:extLst>
          </p:cNvPr>
          <p:cNvSpPr txBox="1">
            <a:spLocks noChangeArrowheads="1"/>
          </p:cNvSpPr>
          <p:nvPr/>
        </p:nvSpPr>
        <p:spPr bwMode="auto">
          <a:xfrm>
            <a:off x="4083184" y="5781313"/>
            <a:ext cx="6480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sz="1400" b="1" dirty="0">
                <a:latin typeface="+mn-lt"/>
                <a:ea typeface="MS PGothic" panose="020B0600070205080204" pitchFamily="34" charset="-128"/>
              </a:rPr>
              <a:t>Yaw</a:t>
            </a:r>
            <a:endParaRPr lang="en-US" altLang="en-US" b="1" dirty="0">
              <a:latin typeface="+mn-lt"/>
              <a:ea typeface="MS PGothic" panose="020B0600070205080204" pitchFamily="34" charset="-128"/>
            </a:endParaRPr>
          </a:p>
        </p:txBody>
      </p:sp>
      <p:sp>
        <p:nvSpPr>
          <p:cNvPr id="32772" name="Rectangle 3">
            <a:extLst>
              <a:ext uri="{FF2B5EF4-FFF2-40B4-BE49-F238E27FC236}">
                <a16:creationId xmlns:a16="http://schemas.microsoft.com/office/drawing/2014/main" id="{FDA0D797-F43C-B567-98B0-BD8B9A2D6BC4}"/>
              </a:ext>
            </a:extLst>
          </p:cNvPr>
          <p:cNvSpPr>
            <a:spLocks noChangeArrowheads="1"/>
          </p:cNvSpPr>
          <p:nvPr/>
        </p:nvSpPr>
        <p:spPr bwMode="auto">
          <a:xfrm>
            <a:off x="0" y="337127"/>
            <a:ext cx="9144000" cy="3508653"/>
          </a:xfrm>
          <a:prstGeom prst="rect">
            <a:avLst/>
          </a:prstGeom>
          <a:solidFill>
            <a:schemeClr val="bg1"/>
          </a:solidFill>
          <a:ln w="9525">
            <a:solidFill>
              <a:schemeClr val="bg1"/>
            </a:solidFill>
            <a:miter lim="800000"/>
            <a:headEnd/>
            <a:tailEnd/>
          </a:ln>
        </p:spPr>
        <p:txBody>
          <a:bodyPr>
            <a:spAutoFit/>
          </a:bodyPr>
          <a:lstStyle>
            <a:lvl1pPr>
              <a:defRPr>
                <a:solidFill>
                  <a:schemeClr val="tx1"/>
                </a:solidFill>
                <a:latin typeface="Tahoma" panose="020B0604030504040204" pitchFamily="34" charset="0"/>
              </a:defRPr>
            </a:lvl1pPr>
            <a:lvl2pPr>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just" eaLnBrk="1" hangingPunct="1"/>
            <a:r>
              <a:rPr lang="en-US" altLang="en-US" dirty="0">
                <a:latin typeface="+mn-lt"/>
                <a:ea typeface="MS PGothic" panose="020B0600070205080204" pitchFamily="34" charset="-128"/>
              </a:rPr>
              <a:t>To establish the orientation of the object, we can define 3 degrees of freedom for the robot's wrist. The following is one possible configuration for a 3 D.O.F. wrist assembly: </a:t>
            </a:r>
          </a:p>
          <a:p>
            <a:pPr algn="just" eaLnBrk="1" hangingPunct="1"/>
            <a:endParaRPr lang="en-US" altLang="en-US" dirty="0">
              <a:latin typeface="+mn-lt"/>
              <a:ea typeface="MS PGothic" panose="020B0600070205080204" pitchFamily="34" charset="-128"/>
            </a:endParaRPr>
          </a:p>
          <a:p>
            <a:pPr lvl="1" algn="just">
              <a:buFontTx/>
              <a:buChar char="•"/>
            </a:pPr>
            <a:r>
              <a:rPr lang="en-US" altLang="en-US" dirty="0">
                <a:latin typeface="+mn-lt"/>
                <a:ea typeface="MS PGothic" panose="020B0600070205080204" pitchFamily="34" charset="-128"/>
              </a:rPr>
              <a:t> </a:t>
            </a:r>
            <a:r>
              <a:rPr lang="en-US" altLang="en-US" sz="2000" b="1" dirty="0">
                <a:solidFill>
                  <a:schemeClr val="accent6">
                    <a:lumMod val="75000"/>
                  </a:schemeClr>
                </a:solidFill>
                <a:latin typeface="+mn-lt"/>
                <a:ea typeface="MS PGothic" panose="020B0600070205080204" pitchFamily="34" charset="-128"/>
              </a:rPr>
              <a:t>Roll</a:t>
            </a:r>
            <a:endParaRPr lang="en-US" altLang="en-US" dirty="0">
              <a:latin typeface="+mn-lt"/>
              <a:ea typeface="MS PGothic" panose="020B0600070205080204" pitchFamily="34" charset="-128"/>
            </a:endParaRPr>
          </a:p>
          <a:p>
            <a:pPr lvl="1" algn="just"/>
            <a:r>
              <a:rPr lang="en-US" altLang="en-US" dirty="0">
                <a:latin typeface="+mn-lt"/>
                <a:ea typeface="MS PGothic" panose="020B0600070205080204" pitchFamily="34" charset="-128"/>
              </a:rPr>
              <a:t>This D.O.F can be accomplished by a </a:t>
            </a:r>
            <a:r>
              <a:rPr lang="en-US" altLang="en-US" b="1" dirty="0">
                <a:latin typeface="+mn-lt"/>
                <a:ea typeface="MS PGothic" panose="020B0600070205080204" pitchFamily="34" charset="-128"/>
              </a:rPr>
              <a:t>T-type</a:t>
            </a:r>
            <a:r>
              <a:rPr lang="en-US" altLang="en-US" dirty="0">
                <a:latin typeface="+mn-lt"/>
                <a:ea typeface="MS PGothic" panose="020B0600070205080204" pitchFamily="34" charset="-128"/>
              </a:rPr>
              <a:t> or “Twisting” joint to rotate the object about the arm axis. </a:t>
            </a:r>
          </a:p>
          <a:p>
            <a:pPr lvl="1" algn="just">
              <a:buFontTx/>
              <a:buChar char="•"/>
            </a:pPr>
            <a:r>
              <a:rPr lang="en-US" altLang="en-US" dirty="0">
                <a:latin typeface="+mn-lt"/>
                <a:ea typeface="MS PGothic" panose="020B0600070205080204" pitchFamily="34" charset="-128"/>
              </a:rPr>
              <a:t> </a:t>
            </a:r>
            <a:r>
              <a:rPr lang="en-US" altLang="en-US" sz="2000" b="1" dirty="0">
                <a:solidFill>
                  <a:schemeClr val="accent6">
                    <a:lumMod val="75000"/>
                  </a:schemeClr>
                </a:solidFill>
                <a:latin typeface="+mn-lt"/>
                <a:ea typeface="MS PGothic" panose="020B0600070205080204" pitchFamily="34" charset="-128"/>
              </a:rPr>
              <a:t>Pitch </a:t>
            </a:r>
          </a:p>
          <a:p>
            <a:pPr lvl="1" algn="just"/>
            <a:r>
              <a:rPr lang="en-US" altLang="en-US" dirty="0">
                <a:latin typeface="+mn-lt"/>
                <a:ea typeface="MS PGothic" panose="020B0600070205080204" pitchFamily="34" charset="-128"/>
              </a:rPr>
              <a:t>This involves the up-and-down rotation of the object, typically done by means of a </a:t>
            </a:r>
            <a:r>
              <a:rPr lang="en-US" altLang="en-US" b="1" dirty="0">
                <a:latin typeface="+mn-lt"/>
                <a:ea typeface="MS PGothic" panose="020B0600070205080204" pitchFamily="34" charset="-128"/>
              </a:rPr>
              <a:t>type R or “Rotating”</a:t>
            </a:r>
            <a:r>
              <a:rPr lang="en-US" altLang="ja-JP" dirty="0">
                <a:latin typeface="+mn-lt"/>
                <a:ea typeface="MS PGothic" panose="020B0600070205080204" pitchFamily="34" charset="-128"/>
              </a:rPr>
              <a:t> joint. </a:t>
            </a:r>
          </a:p>
          <a:p>
            <a:pPr lvl="1" algn="just">
              <a:buFontTx/>
              <a:buChar char="•"/>
            </a:pPr>
            <a:r>
              <a:rPr lang="en-US" altLang="en-US" dirty="0">
                <a:latin typeface="+mn-lt"/>
                <a:ea typeface="MS PGothic" panose="020B0600070205080204" pitchFamily="34" charset="-128"/>
              </a:rPr>
              <a:t> </a:t>
            </a:r>
            <a:r>
              <a:rPr lang="en-US" altLang="en-US" sz="2000" b="1" dirty="0">
                <a:solidFill>
                  <a:schemeClr val="accent6">
                    <a:lumMod val="75000"/>
                  </a:schemeClr>
                </a:solidFill>
                <a:latin typeface="+mn-lt"/>
                <a:ea typeface="MS PGothic" panose="020B0600070205080204" pitchFamily="34" charset="-128"/>
              </a:rPr>
              <a:t>Yaw</a:t>
            </a:r>
            <a:endParaRPr lang="en-US" altLang="en-US" dirty="0">
              <a:latin typeface="+mn-lt"/>
              <a:ea typeface="MS PGothic" panose="020B0600070205080204" pitchFamily="34" charset="-128"/>
            </a:endParaRPr>
          </a:p>
          <a:p>
            <a:pPr lvl="1" algn="just"/>
            <a:r>
              <a:rPr lang="en-US" altLang="en-US" dirty="0">
                <a:latin typeface="+mn-lt"/>
                <a:ea typeface="MS PGothic" panose="020B0600070205080204" pitchFamily="34" charset="-128"/>
              </a:rPr>
              <a:t>This involves right-to-left rotation of the object, also accomplished typically using an </a:t>
            </a:r>
            <a:r>
              <a:rPr lang="en-US" altLang="en-US" b="1" dirty="0">
                <a:latin typeface="+mn-lt"/>
                <a:ea typeface="MS PGothic" panose="020B0600070205080204" pitchFamily="34" charset="-128"/>
              </a:rPr>
              <a:t>R-type or “Rotating”</a:t>
            </a:r>
            <a:r>
              <a:rPr lang="en-US" altLang="ja-JP" dirty="0">
                <a:latin typeface="+mn-lt"/>
                <a:ea typeface="MS PGothic" panose="020B0600070205080204" pitchFamily="34" charset="-128"/>
              </a:rPr>
              <a:t>  joint. </a:t>
            </a:r>
            <a:endParaRPr lang="en-US" altLang="en-US" dirty="0">
              <a:latin typeface="+mn-lt"/>
              <a:ea typeface="MS PGothic" panose="020B0600070205080204" pitchFamily="34" charset="-128"/>
            </a:endParaRPr>
          </a:p>
        </p:txBody>
      </p:sp>
      <p:sp>
        <p:nvSpPr>
          <p:cNvPr id="32773" name="Rectangle 5">
            <a:extLst>
              <a:ext uri="{FF2B5EF4-FFF2-40B4-BE49-F238E27FC236}">
                <a16:creationId xmlns:a16="http://schemas.microsoft.com/office/drawing/2014/main" id="{28238060-431A-841E-24EA-8543ADEEB86D}"/>
              </a:ext>
            </a:extLst>
          </p:cNvPr>
          <p:cNvSpPr>
            <a:spLocks noChangeArrowheads="1"/>
          </p:cNvSpPr>
          <p:nvPr/>
        </p:nvSpPr>
        <p:spPr bwMode="auto">
          <a:xfrm>
            <a:off x="1062181" y="6131574"/>
            <a:ext cx="7019637" cy="317459"/>
          </a:xfrm>
          <a:prstGeom prst="rect">
            <a:avLst/>
          </a:prstGeom>
          <a:solidFill>
            <a:schemeClr val="bg1"/>
          </a:solidFill>
          <a:ln w="9525">
            <a:solidFill>
              <a:schemeClr val="bg1"/>
            </a:solidFill>
            <a:miter lim="800000"/>
            <a:headEnd/>
            <a:tailEnd/>
          </a:ln>
        </p:spPr>
        <p:txBody>
          <a:bodyPr wrap="squar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lnSpc>
                <a:spcPct val="110000"/>
              </a:lnSpc>
            </a:pPr>
            <a:r>
              <a:rPr lang="en-US" altLang="en-US" sz="1400" dirty="0">
                <a:latin typeface="+mn-lt"/>
                <a:ea typeface="MS PGothic" panose="020B0600070205080204" pitchFamily="34" charset="-128"/>
              </a:rPr>
              <a:t>Typical configuration of a 3-degree-of-freedom wrist assembly  showing roll, pitch, and yaw.</a:t>
            </a:r>
          </a:p>
        </p:txBody>
      </p:sp>
      <p:sp>
        <p:nvSpPr>
          <p:cNvPr id="2" name="TextBox 1">
            <a:extLst>
              <a:ext uri="{FF2B5EF4-FFF2-40B4-BE49-F238E27FC236}">
                <a16:creationId xmlns:a16="http://schemas.microsoft.com/office/drawing/2014/main" id="{1905A03F-46EB-EF2B-5630-D1135B6D84F5}"/>
              </a:ext>
            </a:extLst>
          </p:cNvPr>
          <p:cNvSpPr txBox="1"/>
          <p:nvPr/>
        </p:nvSpPr>
        <p:spPr>
          <a:xfrm>
            <a:off x="5746210" y="6488732"/>
            <a:ext cx="3397790" cy="307777"/>
          </a:xfrm>
          <a:prstGeom prst="rect">
            <a:avLst/>
          </a:prstGeom>
          <a:noFill/>
        </p:spPr>
        <p:txBody>
          <a:bodyPr wrap="none">
            <a:spAutoFit/>
          </a:bodyPr>
          <a:lstStyle/>
          <a:p>
            <a:pPr algn="r"/>
            <a:r>
              <a:rPr lang="en-GB" sz="1400" dirty="0">
                <a:solidFill>
                  <a:srgbClr val="5A5A5A"/>
                </a:solidFill>
                <a:latin typeface="Calibri"/>
              </a:rPr>
              <a:t>Robotics and Machine Intelligence | Week 3</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1CA126-3111-CE39-BE65-87B38CBCE216}"/>
              </a:ext>
            </a:extLst>
          </p:cNvPr>
          <p:cNvSpPr txBox="1"/>
          <p:nvPr/>
        </p:nvSpPr>
        <p:spPr>
          <a:xfrm>
            <a:off x="674255" y="1991003"/>
            <a:ext cx="7740072" cy="3847207"/>
          </a:xfrm>
          <a:prstGeom prst="rect">
            <a:avLst/>
          </a:prstGeom>
          <a:noFill/>
        </p:spPr>
        <p:txBody>
          <a:bodyPr wrap="square">
            <a:spAutoFit/>
          </a:bodyPr>
          <a:lstStyle/>
          <a:p>
            <a:endParaRPr lang="en-GB" sz="2000" dirty="0"/>
          </a:p>
          <a:p>
            <a:r>
              <a:rPr lang="en-GB" sz="2000" dirty="0"/>
              <a:t>Normally robots are classified based on their </a:t>
            </a:r>
            <a:r>
              <a:rPr lang="en-GB" sz="2000" b="1" dirty="0"/>
              <a:t>physical configurations</a:t>
            </a:r>
            <a:r>
              <a:rPr lang="en-GB" sz="2000" dirty="0"/>
              <a:t>.</a:t>
            </a:r>
          </a:p>
          <a:p>
            <a:endParaRPr lang="en-GB" sz="2000" dirty="0"/>
          </a:p>
          <a:p>
            <a:r>
              <a:rPr lang="en-GB" sz="2000" dirty="0"/>
              <a:t>Robots are also classified based on the </a:t>
            </a:r>
            <a:r>
              <a:rPr lang="en-GB" sz="2000" b="1" dirty="0"/>
              <a:t>control systems adopted</a:t>
            </a:r>
            <a:r>
              <a:rPr lang="en-GB" sz="2000" dirty="0"/>
              <a:t>. </a:t>
            </a:r>
          </a:p>
          <a:p>
            <a:endParaRPr lang="en-GB" sz="2000" dirty="0"/>
          </a:p>
          <a:p>
            <a:r>
              <a:rPr lang="en-GB" sz="2400" b="1" dirty="0">
                <a:solidFill>
                  <a:schemeClr val="accent6">
                    <a:lumMod val="75000"/>
                  </a:schemeClr>
                </a:solidFill>
              </a:rPr>
              <a:t>Classification Based on Physical Configurations </a:t>
            </a:r>
          </a:p>
          <a:p>
            <a:r>
              <a:rPr lang="en-GB" sz="2000" dirty="0"/>
              <a:t>	</a:t>
            </a:r>
          </a:p>
          <a:p>
            <a:r>
              <a:rPr lang="en-GB" sz="2000" dirty="0"/>
              <a:t>Four </a:t>
            </a:r>
            <a:r>
              <a:rPr lang="en-GB" sz="2000" b="1" dirty="0"/>
              <a:t>basic</a:t>
            </a:r>
            <a:r>
              <a:rPr lang="en-GB" sz="2000" dirty="0"/>
              <a:t> configurations are identified:</a:t>
            </a:r>
          </a:p>
          <a:p>
            <a:pPr lvl="2"/>
            <a:r>
              <a:rPr lang="en-GB" sz="2000" dirty="0">
                <a:solidFill>
                  <a:schemeClr val="accent1"/>
                </a:solidFill>
              </a:rPr>
              <a:t>Cartesian</a:t>
            </a:r>
            <a:r>
              <a:rPr lang="en-GB" sz="2000" dirty="0"/>
              <a:t> configuration; </a:t>
            </a:r>
          </a:p>
          <a:p>
            <a:pPr lvl="2"/>
            <a:r>
              <a:rPr lang="en-GB" sz="2000" dirty="0">
                <a:solidFill>
                  <a:schemeClr val="accent1"/>
                </a:solidFill>
              </a:rPr>
              <a:t>Cylindrical</a:t>
            </a:r>
            <a:r>
              <a:rPr lang="en-GB" sz="2000" dirty="0"/>
              <a:t> configuration;</a:t>
            </a:r>
          </a:p>
          <a:p>
            <a:pPr lvl="2"/>
            <a:r>
              <a:rPr lang="en-GB" sz="2000" dirty="0">
                <a:solidFill>
                  <a:schemeClr val="accent1"/>
                </a:solidFill>
              </a:rPr>
              <a:t>Polar</a:t>
            </a:r>
            <a:r>
              <a:rPr lang="en-GB" sz="2000" dirty="0"/>
              <a:t> configuration;</a:t>
            </a:r>
          </a:p>
          <a:p>
            <a:pPr lvl="2"/>
            <a:r>
              <a:rPr lang="en-GB" sz="2000" dirty="0">
                <a:solidFill>
                  <a:schemeClr val="accent1"/>
                </a:solidFill>
              </a:rPr>
              <a:t>Jointed-arm</a:t>
            </a:r>
            <a:r>
              <a:rPr lang="en-GB" sz="2000" dirty="0"/>
              <a:t> configuration. </a:t>
            </a:r>
          </a:p>
        </p:txBody>
      </p:sp>
      <p:sp>
        <p:nvSpPr>
          <p:cNvPr id="7" name="TextBox 6">
            <a:extLst>
              <a:ext uri="{FF2B5EF4-FFF2-40B4-BE49-F238E27FC236}">
                <a16:creationId xmlns:a16="http://schemas.microsoft.com/office/drawing/2014/main" id="{D6347910-9E96-70C2-993B-0790BC8E7F7C}"/>
              </a:ext>
            </a:extLst>
          </p:cNvPr>
          <p:cNvSpPr txBox="1"/>
          <p:nvPr/>
        </p:nvSpPr>
        <p:spPr>
          <a:xfrm>
            <a:off x="489527" y="448024"/>
            <a:ext cx="7370618" cy="1446550"/>
          </a:xfrm>
          <a:prstGeom prst="rect">
            <a:avLst/>
          </a:prstGeom>
          <a:noFill/>
        </p:spPr>
        <p:txBody>
          <a:bodyPr wrap="square">
            <a:spAutoFit/>
          </a:bodyPr>
          <a:lstStyle/>
          <a:p>
            <a:pPr algn="ctr">
              <a:spcBef>
                <a:spcPct val="0"/>
              </a:spcBef>
            </a:pPr>
            <a:r>
              <a:rPr lang="en-GB" sz="4400" b="1" dirty="0">
                <a:latin typeface="+mj-lt"/>
                <a:ea typeface="+mj-ea"/>
                <a:cs typeface="+mj-cs"/>
              </a:rPr>
              <a:t>ROBOT CLASSIEFICATION AND ROBOT REACH</a:t>
            </a:r>
          </a:p>
        </p:txBody>
      </p:sp>
      <p:sp>
        <p:nvSpPr>
          <p:cNvPr id="8" name="TextBox 7">
            <a:extLst>
              <a:ext uri="{FF2B5EF4-FFF2-40B4-BE49-F238E27FC236}">
                <a16:creationId xmlns:a16="http://schemas.microsoft.com/office/drawing/2014/main" id="{782051D0-FD63-6F9C-D001-F912B2C78FC9}"/>
              </a:ext>
            </a:extLst>
          </p:cNvPr>
          <p:cNvSpPr txBox="1"/>
          <p:nvPr/>
        </p:nvSpPr>
        <p:spPr>
          <a:xfrm>
            <a:off x="5746210" y="6488732"/>
            <a:ext cx="3397790" cy="307777"/>
          </a:xfrm>
          <a:prstGeom prst="rect">
            <a:avLst/>
          </a:prstGeom>
          <a:noFill/>
        </p:spPr>
        <p:txBody>
          <a:bodyPr wrap="none">
            <a:spAutoFit/>
          </a:bodyPr>
          <a:lstStyle/>
          <a:p>
            <a:pPr algn="r"/>
            <a:r>
              <a:rPr lang="en-GB" sz="1400" dirty="0">
                <a:solidFill>
                  <a:srgbClr val="5A5A5A"/>
                </a:solidFill>
                <a:latin typeface="Calibri"/>
              </a:rPr>
              <a:t>Robotics and Machine Intelligence | Week 3</a:t>
            </a:r>
          </a:p>
        </p:txBody>
      </p:sp>
    </p:spTree>
    <p:extLst>
      <p:ext uri="{BB962C8B-B14F-4D97-AF65-F5344CB8AC3E}">
        <p14:creationId xmlns:p14="http://schemas.microsoft.com/office/powerpoint/2010/main" val="3542273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ABE34D-E47F-A6F1-8A8C-4D160F397112}"/>
              </a:ext>
            </a:extLst>
          </p:cNvPr>
          <p:cNvSpPr>
            <a:spLocks noChangeArrowheads="1"/>
          </p:cNvSpPr>
          <p:nvPr/>
        </p:nvSpPr>
        <p:spPr bwMode="auto">
          <a:xfrm>
            <a:off x="272762" y="234804"/>
            <a:ext cx="4197638" cy="3554819"/>
          </a:xfrm>
          <a:prstGeom prst="rect">
            <a:avLst/>
          </a:prstGeom>
          <a:solidFill>
            <a:schemeClr val="bg1"/>
          </a:solidFill>
          <a:ln w="9525">
            <a:solidFill>
              <a:schemeClr val="bg1"/>
            </a:solidFill>
            <a:miter lim="800000"/>
            <a:headEnd/>
            <a:tailEnd/>
          </a:ln>
        </p:spPr>
        <p:txBody>
          <a:bodyPr wrap="square" bIns="0">
            <a:spAutoFit/>
          </a:bodyPr>
          <a:lstStyle>
            <a:defPPr>
              <a:defRPr lang="en-US"/>
            </a:defPPr>
            <a:lvl1pPr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lgn="ctr" eaLnBrk="1" hangingPunct="1"/>
            <a:endParaRPr lang="en-US" altLang="en-US" sz="2800" b="1" dirty="0">
              <a:solidFill>
                <a:schemeClr val="accent2"/>
              </a:solidFill>
              <a:latin typeface="Times New Roman" panose="02020603050405020304" pitchFamily="18" charset="0"/>
              <a:ea typeface="MS PGothic" panose="020B0600070205080204" pitchFamily="34" charset="-128"/>
            </a:endParaRPr>
          </a:p>
          <a:p>
            <a:pPr algn="ctr" eaLnBrk="1" hangingPunct="1"/>
            <a:r>
              <a:rPr lang="en-US" altLang="en-US" sz="2800" b="1" dirty="0">
                <a:solidFill>
                  <a:srgbClr val="0070C0"/>
                </a:solidFill>
                <a:latin typeface="Times New Roman" panose="02020603050405020304" pitchFamily="18" charset="0"/>
                <a:ea typeface="MS PGothic" panose="020B0600070205080204" pitchFamily="34" charset="-128"/>
              </a:rPr>
              <a:t>Cartesian Configuration</a:t>
            </a:r>
          </a:p>
          <a:p>
            <a:pPr algn="ctr" eaLnBrk="1" hangingPunct="1"/>
            <a:r>
              <a:rPr lang="en-US" altLang="en-US" sz="2800" b="1" dirty="0">
                <a:latin typeface="Times New Roman" panose="02020603050405020304" pitchFamily="18" charset="0"/>
                <a:ea typeface="MS PGothic" panose="020B0600070205080204" pitchFamily="34" charset="-128"/>
              </a:rPr>
              <a:t> </a:t>
            </a:r>
          </a:p>
          <a:p>
            <a:pPr algn="just"/>
            <a:r>
              <a:rPr lang="en-US" altLang="en-US" dirty="0">
                <a:latin typeface="Times New Roman" panose="02020603050405020304" pitchFamily="18" charset="0"/>
                <a:ea typeface="MS PGothic" panose="020B0600070205080204" pitchFamily="34" charset="-128"/>
              </a:rPr>
              <a:t>Robots with </a:t>
            </a:r>
            <a:r>
              <a:rPr lang="en-US" altLang="en-US" b="1" dirty="0">
                <a:latin typeface="Times New Roman" panose="02020603050405020304" pitchFamily="18" charset="0"/>
                <a:ea typeface="MS PGothic" panose="020B0600070205080204" pitchFamily="34" charset="-128"/>
              </a:rPr>
              <a:t>Cartesian</a:t>
            </a:r>
            <a:r>
              <a:rPr lang="en-US" altLang="en-US" dirty="0">
                <a:latin typeface="Times New Roman" panose="02020603050405020304" pitchFamily="18" charset="0"/>
                <a:ea typeface="MS PGothic" panose="020B0600070205080204" pitchFamily="34" charset="-128"/>
              </a:rPr>
              <a:t> configurations, consist of links connected by </a:t>
            </a:r>
            <a:r>
              <a:rPr lang="en-US" altLang="en-US" b="1" dirty="0">
                <a:latin typeface="Times New Roman" panose="02020603050405020304" pitchFamily="18" charset="0"/>
                <a:ea typeface="MS PGothic" panose="020B0600070205080204" pitchFamily="34" charset="-128"/>
              </a:rPr>
              <a:t>linear</a:t>
            </a:r>
            <a:r>
              <a:rPr lang="en-US" altLang="en-US" dirty="0">
                <a:latin typeface="Times New Roman" panose="02020603050405020304" pitchFamily="18" charset="0"/>
                <a:ea typeface="MS PGothic" panose="020B0600070205080204" pitchFamily="34" charset="-128"/>
              </a:rPr>
              <a:t> and </a:t>
            </a:r>
            <a:r>
              <a:rPr lang="en-US" altLang="en-US" b="1" dirty="0">
                <a:latin typeface="Times New Roman" panose="02020603050405020304" pitchFamily="18" charset="0"/>
                <a:ea typeface="MS PGothic" panose="020B0600070205080204" pitchFamily="34" charset="-128"/>
              </a:rPr>
              <a:t>orthogonal</a:t>
            </a:r>
            <a:r>
              <a:rPr lang="en-US" altLang="en-US" dirty="0">
                <a:latin typeface="Times New Roman" panose="02020603050405020304" pitchFamily="18" charset="0"/>
                <a:ea typeface="MS PGothic" panose="020B0600070205080204" pitchFamily="34" charset="-128"/>
              </a:rPr>
              <a:t> joints (</a:t>
            </a:r>
            <a:r>
              <a:rPr lang="en-US" altLang="en-US" b="1" dirty="0">
                <a:latin typeface="Times New Roman" panose="02020603050405020304" pitchFamily="18" charset="0"/>
                <a:ea typeface="MS PGothic" panose="020B0600070205080204" pitchFamily="34" charset="-128"/>
              </a:rPr>
              <a:t>L and O</a:t>
            </a:r>
            <a:r>
              <a:rPr lang="en-US" altLang="en-US" dirty="0">
                <a:latin typeface="Times New Roman" panose="02020603050405020304" pitchFamily="18" charset="0"/>
                <a:ea typeface="MS PGothic" panose="020B0600070205080204" pitchFamily="34" charset="-128"/>
              </a:rPr>
              <a:t>). The configuration of the robot's arm can be designated as </a:t>
            </a:r>
            <a:r>
              <a:rPr lang="en-US" altLang="en-US" b="1" dirty="0">
                <a:latin typeface="Times New Roman" panose="02020603050405020304" pitchFamily="18" charset="0"/>
                <a:ea typeface="MS PGothic" panose="020B0600070205080204" pitchFamily="34" charset="-128"/>
              </a:rPr>
              <a:t>LOO</a:t>
            </a:r>
            <a:r>
              <a:rPr lang="en-US" altLang="en-US" dirty="0">
                <a:latin typeface="Times New Roman" panose="02020603050405020304" pitchFamily="18" charset="0"/>
                <a:ea typeface="MS PGothic" panose="020B0600070205080204" pitchFamily="34" charset="-128"/>
              </a:rPr>
              <a:t>. Because the configuration has three perpendicular slides, they are also called </a:t>
            </a:r>
            <a:r>
              <a:rPr lang="en-US" altLang="en-US" b="1" dirty="0">
                <a:latin typeface="Times New Roman" panose="02020603050405020304" pitchFamily="18" charset="0"/>
                <a:ea typeface="MS PGothic" panose="020B0600070205080204" pitchFamily="34" charset="-128"/>
              </a:rPr>
              <a:t>rectilinear</a:t>
            </a:r>
            <a:r>
              <a:rPr lang="en-US" altLang="en-US" dirty="0">
                <a:latin typeface="Times New Roman" panose="02020603050405020304" pitchFamily="18" charset="0"/>
                <a:ea typeface="MS PGothic" panose="020B0600070205080204" pitchFamily="34" charset="-128"/>
              </a:rPr>
              <a:t> robots. </a:t>
            </a:r>
          </a:p>
        </p:txBody>
      </p:sp>
      <p:sp>
        <p:nvSpPr>
          <p:cNvPr id="3" name="Rectangle 2">
            <a:extLst>
              <a:ext uri="{FF2B5EF4-FFF2-40B4-BE49-F238E27FC236}">
                <a16:creationId xmlns:a16="http://schemas.microsoft.com/office/drawing/2014/main" id="{5656D8F6-B9FE-020A-C8F8-A78F9944E7EC}"/>
              </a:ext>
            </a:extLst>
          </p:cNvPr>
          <p:cNvSpPr>
            <a:spLocks noChangeArrowheads="1"/>
          </p:cNvSpPr>
          <p:nvPr/>
        </p:nvSpPr>
        <p:spPr bwMode="auto">
          <a:xfrm>
            <a:off x="4673600" y="239857"/>
            <a:ext cx="4197638" cy="3554819"/>
          </a:xfrm>
          <a:prstGeom prst="rect">
            <a:avLst/>
          </a:prstGeom>
          <a:solidFill>
            <a:schemeClr val="bg1"/>
          </a:solidFill>
          <a:ln w="9525">
            <a:solidFill>
              <a:schemeClr val="bg1"/>
            </a:solidFill>
            <a:miter lim="800000"/>
            <a:headEnd/>
            <a:tailEnd/>
          </a:ln>
        </p:spPr>
        <p:txBody>
          <a:bodyPr wrap="square" bIns="0">
            <a:spAutoFit/>
          </a:bodyPr>
          <a:lstStyle>
            <a:defPPr>
              <a:defRPr lang="en-US"/>
            </a:defPPr>
            <a:lvl1pPr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lgn="ctr" eaLnBrk="1" hangingPunct="1"/>
            <a:endParaRPr lang="en-US" altLang="en-US" sz="2800" b="1" dirty="0">
              <a:solidFill>
                <a:schemeClr val="accent2"/>
              </a:solidFill>
              <a:latin typeface="Times New Roman" panose="02020603050405020304" pitchFamily="18" charset="0"/>
              <a:ea typeface="MS PGothic" panose="020B0600070205080204" pitchFamily="34" charset="-128"/>
            </a:endParaRPr>
          </a:p>
          <a:p>
            <a:pPr algn="ctr" eaLnBrk="1" hangingPunct="1"/>
            <a:r>
              <a:rPr lang="en-US" altLang="en-US" sz="2800" b="1" dirty="0">
                <a:solidFill>
                  <a:srgbClr val="FF0000"/>
                </a:solidFill>
                <a:latin typeface="Times New Roman" panose="02020603050405020304" pitchFamily="18" charset="0"/>
                <a:ea typeface="MS PGothic" panose="020B0600070205080204" pitchFamily="34" charset="-128"/>
              </a:rPr>
              <a:t>Cylindrical Configuration</a:t>
            </a:r>
          </a:p>
          <a:p>
            <a:pPr algn="ctr" eaLnBrk="1" hangingPunct="1"/>
            <a:r>
              <a:rPr lang="en-US" altLang="en-US" sz="2800" b="1" dirty="0">
                <a:solidFill>
                  <a:schemeClr val="accent2"/>
                </a:solidFill>
                <a:latin typeface="Times New Roman" panose="02020603050405020304" pitchFamily="18" charset="0"/>
                <a:ea typeface="MS PGothic" panose="020B0600070205080204" pitchFamily="34" charset="-128"/>
              </a:rPr>
              <a:t> </a:t>
            </a:r>
          </a:p>
          <a:p>
            <a:pPr algn="just" eaLnBrk="1" hangingPunct="1"/>
            <a:r>
              <a:rPr lang="en-US" altLang="en-US" dirty="0">
                <a:latin typeface="Times New Roman" panose="02020603050405020304" pitchFamily="18" charset="0"/>
                <a:ea typeface="MS PGothic" panose="020B0600070205080204" pitchFamily="34" charset="-128"/>
              </a:rPr>
              <a:t>In the </a:t>
            </a:r>
            <a:r>
              <a:rPr lang="en-US" altLang="en-US" b="1" dirty="0">
                <a:latin typeface="Times New Roman" panose="02020603050405020304" pitchFamily="18" charset="0"/>
                <a:ea typeface="MS PGothic" panose="020B0600070205080204" pitchFamily="34" charset="-128"/>
              </a:rPr>
              <a:t>cylindrical</a:t>
            </a:r>
            <a:r>
              <a:rPr lang="en-US" altLang="en-US" dirty="0">
                <a:latin typeface="Times New Roman" panose="02020603050405020304" pitchFamily="18" charset="0"/>
                <a:ea typeface="MS PGothic" panose="020B0600070205080204" pitchFamily="34" charset="-128"/>
              </a:rPr>
              <a:t> configuration, as shown below, robots have one </a:t>
            </a:r>
            <a:r>
              <a:rPr lang="en-US" altLang="en-US" b="1" dirty="0">
                <a:latin typeface="Times New Roman" panose="02020603050405020304" pitchFamily="18" charset="0"/>
                <a:ea typeface="MS PGothic" panose="020B0600070205080204" pitchFamily="34" charset="-128"/>
              </a:rPr>
              <a:t>twisting (T)</a:t>
            </a:r>
            <a:r>
              <a:rPr lang="en-US" altLang="en-US" dirty="0">
                <a:latin typeface="Times New Roman" panose="02020603050405020304" pitchFamily="18" charset="0"/>
                <a:ea typeface="MS PGothic" panose="020B0600070205080204" pitchFamily="34" charset="-128"/>
              </a:rPr>
              <a:t> joint at the base and </a:t>
            </a:r>
            <a:r>
              <a:rPr lang="en-US" altLang="en-US" b="1" dirty="0">
                <a:latin typeface="Times New Roman" panose="02020603050405020304" pitchFamily="18" charset="0"/>
                <a:ea typeface="MS PGothic" panose="020B0600070205080204" pitchFamily="34" charset="-128"/>
              </a:rPr>
              <a:t>linear (L)</a:t>
            </a:r>
            <a:r>
              <a:rPr lang="en-US" altLang="en-US" dirty="0">
                <a:latin typeface="Times New Roman" panose="02020603050405020304" pitchFamily="18" charset="0"/>
                <a:ea typeface="MS PGothic" panose="020B0600070205080204" pitchFamily="34" charset="-128"/>
              </a:rPr>
              <a:t> joints succeed to connect the links. The robot arm in this configuration can be designated as </a:t>
            </a:r>
            <a:r>
              <a:rPr lang="en-US" altLang="en-US" b="1" dirty="0">
                <a:latin typeface="Times New Roman" panose="02020603050405020304" pitchFamily="18" charset="0"/>
                <a:ea typeface="MS PGothic" panose="020B0600070205080204" pitchFamily="34" charset="-128"/>
              </a:rPr>
              <a:t>TLO</a:t>
            </a:r>
            <a:r>
              <a:rPr lang="en-US" altLang="en-US" dirty="0">
                <a:latin typeface="Times New Roman" panose="02020603050405020304" pitchFamily="18" charset="0"/>
                <a:ea typeface="MS PGothic" panose="020B0600070205080204" pitchFamily="34" charset="-128"/>
              </a:rPr>
              <a:t>. The space in which this robot operates is </a:t>
            </a:r>
            <a:r>
              <a:rPr lang="en-US" altLang="en-US" b="1" dirty="0">
                <a:latin typeface="Times New Roman" panose="02020603050405020304" pitchFamily="18" charset="0"/>
                <a:ea typeface="MS PGothic" panose="020B0600070205080204" pitchFamily="34" charset="-128"/>
              </a:rPr>
              <a:t>cylindrical</a:t>
            </a:r>
            <a:r>
              <a:rPr lang="en-US" altLang="en-US" dirty="0">
                <a:latin typeface="Times New Roman" panose="02020603050405020304" pitchFamily="18" charset="0"/>
                <a:ea typeface="MS PGothic" panose="020B0600070205080204" pitchFamily="34" charset="-128"/>
              </a:rPr>
              <a:t> in shape, hence the name </a:t>
            </a:r>
            <a:r>
              <a:rPr lang="en-US" altLang="en-US" b="1" dirty="0">
                <a:latin typeface="Times New Roman" panose="02020603050405020304" pitchFamily="18" charset="0"/>
                <a:ea typeface="MS PGothic" panose="020B0600070205080204" pitchFamily="34" charset="-128"/>
              </a:rPr>
              <a:t>cylindrical</a:t>
            </a:r>
            <a:r>
              <a:rPr lang="en-US" altLang="en-US" dirty="0">
                <a:latin typeface="Times New Roman" panose="02020603050405020304" pitchFamily="18" charset="0"/>
                <a:ea typeface="MS PGothic" panose="020B0600070205080204" pitchFamily="34" charset="-128"/>
              </a:rPr>
              <a:t> configuration. </a:t>
            </a:r>
          </a:p>
        </p:txBody>
      </p:sp>
      <p:sp>
        <p:nvSpPr>
          <p:cNvPr id="9" name="TextBox 8">
            <a:extLst>
              <a:ext uri="{FF2B5EF4-FFF2-40B4-BE49-F238E27FC236}">
                <a16:creationId xmlns:a16="http://schemas.microsoft.com/office/drawing/2014/main" id="{24B0104D-9310-E3BB-8860-699CF679E7A2}"/>
              </a:ext>
            </a:extLst>
          </p:cNvPr>
          <p:cNvSpPr txBox="1"/>
          <p:nvPr/>
        </p:nvSpPr>
        <p:spPr>
          <a:xfrm>
            <a:off x="5746210" y="6488732"/>
            <a:ext cx="3397790" cy="307777"/>
          </a:xfrm>
          <a:prstGeom prst="rect">
            <a:avLst/>
          </a:prstGeom>
          <a:noFill/>
        </p:spPr>
        <p:txBody>
          <a:bodyPr wrap="none">
            <a:spAutoFit/>
          </a:bodyPr>
          <a:lstStyle/>
          <a:p>
            <a:pPr algn="r"/>
            <a:r>
              <a:rPr lang="en-GB" sz="1400" dirty="0">
                <a:solidFill>
                  <a:srgbClr val="5A5A5A"/>
                </a:solidFill>
                <a:latin typeface="Calibri"/>
              </a:rPr>
              <a:t>Robotics and Machine Intelligence | Week 3</a:t>
            </a:r>
          </a:p>
        </p:txBody>
      </p:sp>
      <p:pic>
        <p:nvPicPr>
          <p:cNvPr id="11" name="Picture 10">
            <a:extLst>
              <a:ext uri="{FF2B5EF4-FFF2-40B4-BE49-F238E27FC236}">
                <a16:creationId xmlns:a16="http://schemas.microsoft.com/office/drawing/2014/main" id="{E73071BA-3D58-FA29-23E1-62D4C8197DCE}"/>
              </a:ext>
            </a:extLst>
          </p:cNvPr>
          <p:cNvPicPr>
            <a:picLocks noChangeAspect="1"/>
          </p:cNvPicPr>
          <p:nvPr/>
        </p:nvPicPr>
        <p:blipFill>
          <a:blip r:embed="rId2"/>
          <a:stretch>
            <a:fillRect/>
          </a:stretch>
        </p:blipFill>
        <p:spPr>
          <a:xfrm>
            <a:off x="272762" y="3903163"/>
            <a:ext cx="4197638" cy="2466975"/>
          </a:xfrm>
          <a:prstGeom prst="rect">
            <a:avLst/>
          </a:prstGeom>
        </p:spPr>
      </p:pic>
      <p:pic>
        <p:nvPicPr>
          <p:cNvPr id="13" name="Picture 12">
            <a:extLst>
              <a:ext uri="{FF2B5EF4-FFF2-40B4-BE49-F238E27FC236}">
                <a16:creationId xmlns:a16="http://schemas.microsoft.com/office/drawing/2014/main" id="{CACC5819-A96A-836B-48D0-5DDCBBE38F2C}"/>
              </a:ext>
            </a:extLst>
          </p:cNvPr>
          <p:cNvPicPr>
            <a:picLocks noChangeAspect="1"/>
          </p:cNvPicPr>
          <p:nvPr/>
        </p:nvPicPr>
        <p:blipFill>
          <a:blip r:embed="rId3"/>
          <a:stretch>
            <a:fillRect/>
          </a:stretch>
        </p:blipFill>
        <p:spPr>
          <a:xfrm>
            <a:off x="4756728" y="3903162"/>
            <a:ext cx="4114510" cy="2466975"/>
          </a:xfrm>
          <a:prstGeom prst="rect">
            <a:avLst/>
          </a:prstGeom>
          <a:ln>
            <a:solidFill>
              <a:srgbClr val="FF0000"/>
            </a:solidFill>
          </a:ln>
        </p:spPr>
      </p:pic>
    </p:spTree>
    <p:extLst>
      <p:ext uri="{BB962C8B-B14F-4D97-AF65-F5344CB8AC3E}">
        <p14:creationId xmlns:p14="http://schemas.microsoft.com/office/powerpoint/2010/main" val="3740583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E0E018-4A91-4FA7-9F25-01160BA88760}"/>
              </a:ext>
            </a:extLst>
          </p:cNvPr>
          <p:cNvSpPr>
            <a:spLocks noChangeArrowheads="1"/>
          </p:cNvSpPr>
          <p:nvPr/>
        </p:nvSpPr>
        <p:spPr bwMode="auto">
          <a:xfrm>
            <a:off x="4673598" y="181957"/>
            <a:ext cx="4193309" cy="3354765"/>
          </a:xfrm>
          <a:prstGeom prst="rect">
            <a:avLst/>
          </a:prstGeom>
          <a:solidFill>
            <a:schemeClr val="bg1"/>
          </a:solidFill>
          <a:ln w="9525">
            <a:solidFill>
              <a:schemeClr val="bg1"/>
            </a:solidFill>
            <a:miter lim="800000"/>
            <a:headEnd/>
            <a:tailEnd/>
          </a:ln>
        </p:spPr>
        <p:txBody>
          <a:bodyPr wrap="square" bIns="0">
            <a:spAutoFit/>
          </a:bodyPr>
          <a:lstStyle>
            <a:defPPr>
              <a:defRPr lang="en-US"/>
            </a:defPPr>
            <a:lvl1pPr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lgn="ctr" eaLnBrk="1" hangingPunct="1"/>
            <a:endParaRPr lang="en-US" altLang="en-US" sz="2800" b="1" dirty="0">
              <a:solidFill>
                <a:schemeClr val="accent6">
                  <a:lumMod val="75000"/>
                </a:schemeClr>
              </a:solidFill>
              <a:latin typeface="+mn-lt"/>
              <a:ea typeface="MS PGothic" panose="020B0600070205080204" pitchFamily="34" charset="-128"/>
            </a:endParaRPr>
          </a:p>
          <a:p>
            <a:pPr algn="ctr" eaLnBrk="1" hangingPunct="1"/>
            <a:r>
              <a:rPr lang="en-US" altLang="en-US" sz="2800" b="1" dirty="0">
                <a:solidFill>
                  <a:schemeClr val="accent6">
                    <a:lumMod val="75000"/>
                  </a:schemeClr>
                </a:solidFill>
                <a:latin typeface="+mn-lt"/>
                <a:ea typeface="MS PGothic" panose="020B0600070205080204" pitchFamily="34" charset="-128"/>
              </a:rPr>
              <a:t>Jointed-Arm Configuration</a:t>
            </a:r>
          </a:p>
          <a:p>
            <a:pPr algn="ctr" eaLnBrk="1" hangingPunct="1"/>
            <a:endParaRPr lang="en-US" altLang="en-US" sz="2800" b="1" dirty="0">
              <a:solidFill>
                <a:schemeClr val="accent6">
                  <a:lumMod val="75000"/>
                </a:schemeClr>
              </a:solidFill>
              <a:latin typeface="+mn-lt"/>
              <a:ea typeface="MS PGothic" panose="020B0600070205080204" pitchFamily="34" charset="-128"/>
            </a:endParaRPr>
          </a:p>
          <a:p>
            <a:pPr algn="just"/>
            <a:r>
              <a:rPr lang="en-US" altLang="en-US" dirty="0">
                <a:latin typeface="+mn-lt"/>
                <a:ea typeface="MS PGothic" panose="020B0600070205080204" pitchFamily="34" charset="-128"/>
              </a:rPr>
              <a:t>The </a:t>
            </a:r>
            <a:r>
              <a:rPr lang="en-US" altLang="en-US" b="1" dirty="0">
                <a:latin typeface="+mn-lt"/>
                <a:ea typeface="MS PGothic" panose="020B0600070205080204" pitchFamily="34" charset="-128"/>
              </a:rPr>
              <a:t>jointed-arm</a:t>
            </a:r>
            <a:r>
              <a:rPr lang="en-US" altLang="en-US" dirty="0">
                <a:latin typeface="+mn-lt"/>
                <a:ea typeface="MS PGothic" panose="020B0600070205080204" pitchFamily="34" charset="-128"/>
              </a:rPr>
              <a:t> configuration, is a combination of </a:t>
            </a:r>
            <a:r>
              <a:rPr lang="en-US" altLang="en-US" b="1" dirty="0">
                <a:latin typeface="+mn-lt"/>
                <a:ea typeface="MS PGothic" panose="020B0600070205080204" pitchFamily="34" charset="-128"/>
              </a:rPr>
              <a:t>cylindrical and articulated </a:t>
            </a:r>
            <a:r>
              <a:rPr lang="en-US" altLang="en-US" dirty="0">
                <a:latin typeface="+mn-lt"/>
                <a:ea typeface="MS PGothic" panose="020B0600070205080204" pitchFamily="34" charset="-128"/>
              </a:rPr>
              <a:t>configurations. The arm of the robot is connected to the </a:t>
            </a:r>
            <a:r>
              <a:rPr lang="en-US" altLang="en-US" b="1" dirty="0">
                <a:latin typeface="+mn-lt"/>
                <a:ea typeface="MS PGothic" panose="020B0600070205080204" pitchFamily="34" charset="-128"/>
              </a:rPr>
              <a:t>base</a:t>
            </a:r>
            <a:r>
              <a:rPr lang="en-US" altLang="en-US" dirty="0">
                <a:latin typeface="+mn-lt"/>
                <a:ea typeface="MS PGothic" panose="020B0600070205080204" pitchFamily="34" charset="-128"/>
              </a:rPr>
              <a:t> with a </a:t>
            </a:r>
            <a:r>
              <a:rPr lang="en-US" altLang="en-US" b="1" dirty="0">
                <a:latin typeface="+mn-lt"/>
                <a:ea typeface="MS PGothic" panose="020B0600070205080204" pitchFamily="34" charset="-128"/>
              </a:rPr>
              <a:t>twisting</a:t>
            </a:r>
            <a:r>
              <a:rPr lang="en-US" altLang="en-US" dirty="0">
                <a:latin typeface="+mn-lt"/>
                <a:ea typeface="MS PGothic" panose="020B0600070205080204" pitchFamily="34" charset="-128"/>
              </a:rPr>
              <a:t> joint. The links in the arm are connected by </a:t>
            </a:r>
            <a:r>
              <a:rPr lang="en-US" altLang="en-US" b="1" dirty="0">
                <a:latin typeface="+mn-lt"/>
                <a:ea typeface="MS PGothic" panose="020B0600070205080204" pitchFamily="34" charset="-128"/>
              </a:rPr>
              <a:t>rotatory</a:t>
            </a:r>
            <a:r>
              <a:rPr lang="en-US" altLang="en-US" dirty="0">
                <a:latin typeface="+mn-lt"/>
                <a:ea typeface="MS PGothic" panose="020B0600070205080204" pitchFamily="34" charset="-128"/>
              </a:rPr>
              <a:t> joints. </a:t>
            </a:r>
          </a:p>
          <a:p>
            <a:pPr algn="just"/>
            <a:endParaRPr lang="en-US" altLang="en-US" sz="2300" dirty="0">
              <a:latin typeface="+mn-lt"/>
              <a:ea typeface="MS PGothic" panose="020B0600070205080204" pitchFamily="34" charset="-128"/>
            </a:endParaRPr>
          </a:p>
        </p:txBody>
      </p:sp>
      <p:sp>
        <p:nvSpPr>
          <p:cNvPr id="4" name="Rectangle 3">
            <a:extLst>
              <a:ext uri="{FF2B5EF4-FFF2-40B4-BE49-F238E27FC236}">
                <a16:creationId xmlns:a16="http://schemas.microsoft.com/office/drawing/2014/main" id="{F82F9D42-C1FA-8A18-7744-B4D4599BD3D3}"/>
              </a:ext>
            </a:extLst>
          </p:cNvPr>
          <p:cNvSpPr>
            <a:spLocks noChangeArrowheads="1"/>
          </p:cNvSpPr>
          <p:nvPr/>
        </p:nvSpPr>
        <p:spPr bwMode="auto">
          <a:xfrm>
            <a:off x="277092" y="181957"/>
            <a:ext cx="4193309" cy="3677930"/>
          </a:xfrm>
          <a:prstGeom prst="rect">
            <a:avLst/>
          </a:prstGeom>
          <a:solidFill>
            <a:schemeClr val="bg1"/>
          </a:solidFill>
          <a:ln w="9525">
            <a:solidFill>
              <a:schemeClr val="bg1"/>
            </a:solidFill>
            <a:miter lim="800000"/>
            <a:headEnd/>
            <a:tailEnd/>
          </a:ln>
        </p:spPr>
        <p:txBody>
          <a:bodyPr wrap="square" bIns="0">
            <a:spAutoFit/>
          </a:bodyPr>
          <a:lstStyle>
            <a:defPPr>
              <a:defRPr lang="en-US"/>
            </a:defPPr>
            <a:lvl1pPr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lgn="ctr" eaLnBrk="1" hangingPunct="1"/>
            <a:r>
              <a:rPr lang="en-US" altLang="en-US" sz="2800" b="1" dirty="0">
                <a:solidFill>
                  <a:srgbClr val="0070C0"/>
                </a:solidFill>
                <a:latin typeface="+mn-lt"/>
                <a:ea typeface="MS PGothic" panose="020B0600070205080204" pitchFamily="34" charset="-128"/>
              </a:rPr>
              <a:t>Polar Configuration</a:t>
            </a:r>
          </a:p>
          <a:p>
            <a:pPr algn="ctr" eaLnBrk="1" hangingPunct="1"/>
            <a:endParaRPr lang="en-US" altLang="en-US" sz="2800" b="1" dirty="0">
              <a:solidFill>
                <a:srgbClr val="00B0F0"/>
              </a:solidFill>
              <a:latin typeface="+mn-lt"/>
              <a:ea typeface="MS PGothic" panose="020B0600070205080204" pitchFamily="34" charset="-128"/>
            </a:endParaRPr>
          </a:p>
          <a:p>
            <a:pPr algn="just" eaLnBrk="1" hangingPunct="1"/>
            <a:r>
              <a:rPr lang="en-US" altLang="en-US" b="1" dirty="0">
                <a:latin typeface="+mn-lt"/>
                <a:ea typeface="MS PGothic" panose="020B0600070205080204" pitchFamily="34" charset="-128"/>
              </a:rPr>
              <a:t>Polar</a:t>
            </a:r>
            <a:r>
              <a:rPr lang="en-US" altLang="en-US" dirty="0">
                <a:latin typeface="+mn-lt"/>
                <a:ea typeface="MS PGothic" panose="020B0600070205080204" pitchFamily="34" charset="-128"/>
              </a:rPr>
              <a:t> robots, as shown below, have a workspace of spherical shape. Generally, the arm is connected to the base with a </a:t>
            </a:r>
            <a:r>
              <a:rPr lang="en-US" altLang="en-US" b="1" dirty="0">
                <a:latin typeface="+mn-lt"/>
                <a:ea typeface="MS PGothic" panose="020B0600070205080204" pitchFamily="34" charset="-128"/>
              </a:rPr>
              <a:t>twisting (T)</a:t>
            </a:r>
            <a:r>
              <a:rPr lang="en-US" altLang="en-US" dirty="0">
                <a:latin typeface="+mn-lt"/>
                <a:ea typeface="MS PGothic" panose="020B0600070205080204" pitchFamily="34" charset="-128"/>
              </a:rPr>
              <a:t> joint and </a:t>
            </a:r>
            <a:r>
              <a:rPr lang="en-US" altLang="en-US" b="1" dirty="0">
                <a:latin typeface="+mn-lt"/>
                <a:ea typeface="MS PGothic" panose="020B0600070205080204" pitchFamily="34" charset="-128"/>
              </a:rPr>
              <a:t>rotatory (R) and/or linear (L) joints follow</a:t>
            </a:r>
            <a:r>
              <a:rPr lang="en-US" altLang="en-US" dirty="0">
                <a:latin typeface="+mn-lt"/>
                <a:ea typeface="MS PGothic" panose="020B0600070205080204" pitchFamily="34" charset="-128"/>
              </a:rPr>
              <a:t>. The designation of the arm for this configuration can be </a:t>
            </a:r>
            <a:r>
              <a:rPr lang="en-US" altLang="en-US" b="1" dirty="0">
                <a:latin typeface="+mn-lt"/>
                <a:ea typeface="MS PGothic" panose="020B0600070205080204" pitchFamily="34" charset="-128"/>
              </a:rPr>
              <a:t>TRL or TRR</a:t>
            </a:r>
            <a:r>
              <a:rPr lang="en-US" altLang="en-US" dirty="0">
                <a:latin typeface="+mn-lt"/>
                <a:ea typeface="MS PGothic" panose="020B0600070205080204" pitchFamily="34" charset="-128"/>
              </a:rPr>
              <a:t>. Robots with the designation </a:t>
            </a:r>
            <a:r>
              <a:rPr lang="en-US" altLang="en-US" b="1" dirty="0">
                <a:latin typeface="+mn-lt"/>
                <a:ea typeface="MS PGothic" panose="020B0600070205080204" pitchFamily="34" charset="-128"/>
              </a:rPr>
              <a:t>TRL</a:t>
            </a:r>
            <a:r>
              <a:rPr lang="en-US" altLang="en-US" dirty="0">
                <a:latin typeface="+mn-lt"/>
                <a:ea typeface="MS PGothic" panose="020B0600070205080204" pitchFamily="34" charset="-128"/>
              </a:rPr>
              <a:t> are also called </a:t>
            </a:r>
            <a:r>
              <a:rPr lang="en-US" altLang="en-US" b="1" dirty="0">
                <a:latin typeface="+mn-lt"/>
                <a:ea typeface="MS PGothic" panose="020B0600070205080204" pitchFamily="34" charset="-128"/>
              </a:rPr>
              <a:t>spherical robots</a:t>
            </a:r>
            <a:r>
              <a:rPr lang="en-US" altLang="en-US" dirty="0">
                <a:latin typeface="+mn-lt"/>
                <a:ea typeface="MS PGothic" panose="020B0600070205080204" pitchFamily="34" charset="-128"/>
              </a:rPr>
              <a:t>. Those with the designation </a:t>
            </a:r>
            <a:r>
              <a:rPr lang="en-US" altLang="en-US" b="1" dirty="0">
                <a:latin typeface="+mn-lt"/>
                <a:ea typeface="MS PGothic" panose="020B0600070205080204" pitchFamily="34" charset="-128"/>
              </a:rPr>
              <a:t>TRR</a:t>
            </a:r>
            <a:r>
              <a:rPr lang="en-US" altLang="en-US" dirty="0">
                <a:latin typeface="+mn-lt"/>
                <a:ea typeface="MS PGothic" panose="020B0600070205080204" pitchFamily="34" charset="-128"/>
              </a:rPr>
              <a:t> are also called </a:t>
            </a:r>
            <a:r>
              <a:rPr lang="en-US" altLang="en-US" b="1" dirty="0">
                <a:latin typeface="+mn-lt"/>
                <a:ea typeface="MS PGothic" panose="020B0600070205080204" pitchFamily="34" charset="-128"/>
              </a:rPr>
              <a:t>articulated robots</a:t>
            </a:r>
            <a:r>
              <a:rPr lang="en-US" altLang="en-US" dirty="0">
                <a:latin typeface="+mn-lt"/>
                <a:ea typeface="MS PGothic" panose="020B0600070205080204" pitchFamily="34" charset="-128"/>
              </a:rPr>
              <a:t>. </a:t>
            </a:r>
          </a:p>
        </p:txBody>
      </p:sp>
      <p:pic>
        <p:nvPicPr>
          <p:cNvPr id="3" name="Object 2">
            <a:extLst>
              <a:ext uri="{FF2B5EF4-FFF2-40B4-BE49-F238E27FC236}">
                <a16:creationId xmlns:a16="http://schemas.microsoft.com/office/drawing/2014/main" id="{01691115-2DA7-F81D-6941-C7EE81FF2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312"/>
          <a:stretch>
            <a:fillRect/>
          </a:stretch>
        </p:blipFill>
        <p:spPr bwMode="auto">
          <a:xfrm>
            <a:off x="4742357" y="3859887"/>
            <a:ext cx="4124550" cy="249299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4BC87E3-4FC9-04F9-3766-8CA3E8A497DD}"/>
              </a:ext>
            </a:extLst>
          </p:cNvPr>
          <p:cNvPicPr>
            <a:picLocks noChangeAspect="1"/>
          </p:cNvPicPr>
          <p:nvPr/>
        </p:nvPicPr>
        <p:blipFill>
          <a:blip r:embed="rId4"/>
          <a:stretch>
            <a:fillRect/>
          </a:stretch>
        </p:blipFill>
        <p:spPr>
          <a:xfrm>
            <a:off x="277092" y="3859887"/>
            <a:ext cx="4085205" cy="2492990"/>
          </a:xfrm>
          <a:prstGeom prst="rect">
            <a:avLst/>
          </a:prstGeom>
          <a:ln>
            <a:noFill/>
          </a:ln>
        </p:spPr>
      </p:pic>
      <p:sp>
        <p:nvSpPr>
          <p:cNvPr id="7" name="TextBox 6">
            <a:extLst>
              <a:ext uri="{FF2B5EF4-FFF2-40B4-BE49-F238E27FC236}">
                <a16:creationId xmlns:a16="http://schemas.microsoft.com/office/drawing/2014/main" id="{31265919-66D4-7FEF-95DB-273A16428C63}"/>
              </a:ext>
            </a:extLst>
          </p:cNvPr>
          <p:cNvSpPr txBox="1"/>
          <p:nvPr/>
        </p:nvSpPr>
        <p:spPr>
          <a:xfrm>
            <a:off x="5746210" y="6488732"/>
            <a:ext cx="3397790" cy="307777"/>
          </a:xfrm>
          <a:prstGeom prst="rect">
            <a:avLst/>
          </a:prstGeom>
          <a:noFill/>
        </p:spPr>
        <p:txBody>
          <a:bodyPr wrap="none">
            <a:spAutoFit/>
          </a:bodyPr>
          <a:lstStyle/>
          <a:p>
            <a:pPr algn="r"/>
            <a:r>
              <a:rPr lang="en-GB" sz="1400" dirty="0">
                <a:solidFill>
                  <a:srgbClr val="5A5A5A"/>
                </a:solidFill>
                <a:latin typeface="Calibri"/>
              </a:rPr>
              <a:t>Robotics and Machine Intelligence | Week 3</a:t>
            </a:r>
          </a:p>
        </p:txBody>
      </p:sp>
    </p:spTree>
    <p:extLst>
      <p:ext uri="{BB962C8B-B14F-4D97-AF65-F5344CB8AC3E}">
        <p14:creationId xmlns:p14="http://schemas.microsoft.com/office/powerpoint/2010/main" val="3788177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EE3D2-6741-71C0-4CA9-4B579CE8C20D}"/>
              </a:ext>
            </a:extLst>
          </p:cNvPr>
          <p:cNvSpPr>
            <a:spLocks noGrp="1"/>
          </p:cNvSpPr>
          <p:nvPr>
            <p:ph type="title"/>
          </p:nvPr>
        </p:nvSpPr>
        <p:spPr/>
        <p:txBody>
          <a:bodyPr>
            <a:normAutofit/>
          </a:bodyPr>
          <a:lstStyle/>
          <a:p>
            <a:r>
              <a:rPr lang="en-GB" b="1" dirty="0"/>
              <a:t>Spatial Resolution</a:t>
            </a:r>
          </a:p>
        </p:txBody>
      </p:sp>
      <p:sp>
        <p:nvSpPr>
          <p:cNvPr id="3" name="Content Placeholder 2">
            <a:extLst>
              <a:ext uri="{FF2B5EF4-FFF2-40B4-BE49-F238E27FC236}">
                <a16:creationId xmlns:a16="http://schemas.microsoft.com/office/drawing/2014/main" id="{BB0C1719-16C6-522A-229B-9A0AF78D352D}"/>
              </a:ext>
            </a:extLst>
          </p:cNvPr>
          <p:cNvSpPr>
            <a:spLocks noGrp="1"/>
          </p:cNvSpPr>
          <p:nvPr>
            <p:ph idx="1"/>
          </p:nvPr>
        </p:nvSpPr>
        <p:spPr>
          <a:xfrm>
            <a:off x="457200" y="1274618"/>
            <a:ext cx="8229600" cy="5126182"/>
          </a:xfrm>
        </p:spPr>
        <p:txBody>
          <a:bodyPr>
            <a:normAutofit fontScale="92500" lnSpcReduction="20000"/>
          </a:bodyPr>
          <a:lstStyle/>
          <a:p>
            <a:pPr marL="457200" lvl="1" indent="0">
              <a:lnSpc>
                <a:spcPct val="120000"/>
              </a:lnSpc>
              <a:spcBef>
                <a:spcPct val="50000"/>
              </a:spcBef>
              <a:buNone/>
            </a:pPr>
            <a:r>
              <a:rPr lang="en-US" altLang="en-US" sz="1800" dirty="0">
                <a:ea typeface="MS PGothic" panose="020B0600070205080204" pitchFamily="34" charset="-128"/>
              </a:rPr>
              <a:t>The </a:t>
            </a:r>
            <a:r>
              <a:rPr lang="en-US" altLang="en-US" sz="1800" b="1" dirty="0">
                <a:solidFill>
                  <a:schemeClr val="accent6">
                    <a:lumMod val="75000"/>
                  </a:schemeClr>
                </a:solidFill>
                <a:ea typeface="MS PGothic" panose="020B0600070205080204" pitchFamily="34" charset="-128"/>
              </a:rPr>
              <a:t>spatial resolution </a:t>
            </a:r>
            <a:r>
              <a:rPr lang="en-US" altLang="en-US" sz="1800" dirty="0">
                <a:ea typeface="MS PGothic" panose="020B0600070205080204" pitchFamily="34" charset="-128"/>
              </a:rPr>
              <a:t>of a robot is the smallest increment of movement into which the robot can divide its work volume. It depends on :</a:t>
            </a:r>
          </a:p>
          <a:p>
            <a:pPr lvl="2">
              <a:lnSpc>
                <a:spcPct val="120000"/>
              </a:lnSpc>
              <a:spcBef>
                <a:spcPct val="50000"/>
              </a:spcBef>
              <a:buFontTx/>
              <a:buAutoNum type="arabicPeriod"/>
            </a:pPr>
            <a:r>
              <a:rPr lang="en-US" altLang="en-US" sz="1600" dirty="0">
                <a:solidFill>
                  <a:srgbClr val="FF0000"/>
                </a:solidFill>
                <a:ea typeface="MS PGothic" panose="020B0600070205080204" pitchFamily="34" charset="-128"/>
              </a:rPr>
              <a:t>the system's control resolution and </a:t>
            </a:r>
          </a:p>
          <a:p>
            <a:pPr lvl="2">
              <a:lnSpc>
                <a:spcPct val="120000"/>
              </a:lnSpc>
              <a:spcBef>
                <a:spcPct val="50000"/>
              </a:spcBef>
              <a:buFontTx/>
              <a:buAutoNum type="arabicPeriod"/>
            </a:pPr>
            <a:r>
              <a:rPr lang="en-US" altLang="en-US" sz="1600" dirty="0">
                <a:solidFill>
                  <a:srgbClr val="FF0000"/>
                </a:solidFill>
                <a:ea typeface="MS PGothic" panose="020B0600070205080204" pitchFamily="34" charset="-128"/>
              </a:rPr>
              <a:t>the robot's mechanical inaccuracies.</a:t>
            </a:r>
            <a:r>
              <a:rPr lang="en-US" altLang="en-US" sz="1600" dirty="0">
                <a:ea typeface="MS PGothic" panose="020B0600070205080204" pitchFamily="34" charset="-128"/>
              </a:rPr>
              <a:t> </a:t>
            </a:r>
          </a:p>
          <a:p>
            <a:pPr marL="457200" lvl="1" indent="0">
              <a:lnSpc>
                <a:spcPct val="120000"/>
              </a:lnSpc>
              <a:spcBef>
                <a:spcPct val="50000"/>
              </a:spcBef>
              <a:buNone/>
            </a:pPr>
            <a:r>
              <a:rPr lang="en-US" altLang="en-US" sz="2400" b="1" dirty="0">
                <a:solidFill>
                  <a:schemeClr val="accent6">
                    <a:lumMod val="75000"/>
                  </a:schemeClr>
                </a:solidFill>
                <a:ea typeface="MS PGothic" panose="020B0600070205080204" pitchFamily="34" charset="-128"/>
              </a:rPr>
              <a:t>Control Resolution</a:t>
            </a:r>
          </a:p>
          <a:p>
            <a:pPr marL="457200" lvl="1" indent="0">
              <a:lnSpc>
                <a:spcPct val="120000"/>
              </a:lnSpc>
              <a:spcBef>
                <a:spcPct val="50000"/>
              </a:spcBef>
              <a:buNone/>
            </a:pPr>
            <a:r>
              <a:rPr lang="en-US" altLang="en-US" sz="1800" dirty="0">
                <a:solidFill>
                  <a:schemeClr val="tx2">
                    <a:lumMod val="60000"/>
                    <a:lumOff val="40000"/>
                  </a:schemeClr>
                </a:solidFill>
                <a:ea typeface="MS PGothic" panose="020B0600070205080204" pitchFamily="34" charset="-128"/>
              </a:rPr>
              <a:t>Control resolution is determined by the robot's position control system and its feedback measurement system. The controller divides the total range of movements for any particular joint into individual increments that can be addressed in the controller. </a:t>
            </a:r>
          </a:p>
          <a:p>
            <a:pPr marL="457200" lvl="1" indent="0">
              <a:lnSpc>
                <a:spcPct val="120000"/>
              </a:lnSpc>
              <a:spcBef>
                <a:spcPct val="50000"/>
              </a:spcBef>
              <a:buNone/>
            </a:pPr>
            <a:r>
              <a:rPr lang="en-US" altLang="en-US" sz="1800" dirty="0">
                <a:ea typeface="MS PGothic" panose="020B0600070205080204" pitchFamily="34" charset="-128"/>
              </a:rPr>
              <a:t>The bit storage capacity of the control memory defines this ability to divide the total range into increments. </a:t>
            </a:r>
          </a:p>
          <a:p>
            <a:pPr lvl="1">
              <a:lnSpc>
                <a:spcPct val="120000"/>
              </a:lnSpc>
              <a:spcBef>
                <a:spcPct val="50000"/>
              </a:spcBef>
            </a:pPr>
            <a:r>
              <a:rPr lang="en-US" altLang="en-US" sz="1800" dirty="0">
                <a:ea typeface="MS PGothic" panose="020B0600070205080204" pitchFamily="34" charset="-128"/>
              </a:rPr>
              <a:t>For a particular axis, the number of separate increments is given by </a:t>
            </a:r>
          </a:p>
          <a:p>
            <a:pPr marL="457200" lvl="1" indent="0" algn="ctr">
              <a:lnSpc>
                <a:spcPct val="120000"/>
              </a:lnSpc>
              <a:spcBef>
                <a:spcPct val="50000"/>
              </a:spcBef>
              <a:buNone/>
            </a:pPr>
            <a:r>
              <a:rPr lang="en-US" altLang="en-US" sz="1800" dirty="0">
                <a:ea typeface="MS PGothic" panose="020B0600070205080204" pitchFamily="34" charset="-128"/>
              </a:rPr>
              <a:t>Number of increments = </a:t>
            </a:r>
            <a:r>
              <a:rPr lang="en-US" altLang="en-US" dirty="0">
                <a:solidFill>
                  <a:srgbClr val="FF0000"/>
                </a:solidFill>
                <a:ea typeface="MS PGothic" panose="020B0600070205080204" pitchFamily="34" charset="-128"/>
              </a:rPr>
              <a:t>2</a:t>
            </a:r>
            <a:r>
              <a:rPr lang="en-US" altLang="en-US" baseline="30000" dirty="0">
                <a:solidFill>
                  <a:srgbClr val="FF0000"/>
                </a:solidFill>
                <a:ea typeface="MS PGothic" panose="020B0600070205080204" pitchFamily="34" charset="-128"/>
              </a:rPr>
              <a:t>n</a:t>
            </a:r>
            <a:endParaRPr lang="en-US" altLang="en-US" sz="1800" baseline="30000" dirty="0">
              <a:solidFill>
                <a:srgbClr val="FF0000"/>
              </a:solidFill>
              <a:ea typeface="MS PGothic" panose="020B0600070205080204" pitchFamily="34" charset="-128"/>
            </a:endParaRPr>
          </a:p>
          <a:p>
            <a:pPr marL="457200" lvl="1" indent="0" algn="ctr">
              <a:lnSpc>
                <a:spcPct val="120000"/>
              </a:lnSpc>
              <a:spcBef>
                <a:spcPct val="50000"/>
              </a:spcBef>
              <a:buNone/>
            </a:pPr>
            <a:r>
              <a:rPr lang="en-US" altLang="en-US" sz="1800" dirty="0">
                <a:ea typeface="MS PGothic" panose="020B0600070205080204" pitchFamily="34" charset="-128"/>
              </a:rPr>
              <a:t>where </a:t>
            </a:r>
            <a:r>
              <a:rPr lang="en-US" altLang="en-US" sz="1800" dirty="0">
                <a:solidFill>
                  <a:srgbClr val="FF0000"/>
                </a:solidFill>
                <a:ea typeface="MS PGothic" panose="020B0600070205080204" pitchFamily="34" charset="-128"/>
              </a:rPr>
              <a:t>n</a:t>
            </a:r>
            <a:r>
              <a:rPr lang="en-US" altLang="en-US" sz="1800" dirty="0">
                <a:ea typeface="MS PGothic" panose="020B0600070205080204" pitchFamily="34" charset="-128"/>
              </a:rPr>
              <a:t> is the number of bits in the control memory.</a:t>
            </a:r>
          </a:p>
        </p:txBody>
      </p:sp>
      <p:sp>
        <p:nvSpPr>
          <p:cNvPr id="4" name="TextBox 3">
            <a:extLst>
              <a:ext uri="{FF2B5EF4-FFF2-40B4-BE49-F238E27FC236}">
                <a16:creationId xmlns:a16="http://schemas.microsoft.com/office/drawing/2014/main" id="{C2181B3F-1A41-D54D-7F95-122BBF91FEA9}"/>
              </a:ext>
            </a:extLst>
          </p:cNvPr>
          <p:cNvSpPr txBox="1"/>
          <p:nvPr/>
        </p:nvSpPr>
        <p:spPr>
          <a:xfrm>
            <a:off x="5746210" y="6488732"/>
            <a:ext cx="3397790" cy="307777"/>
          </a:xfrm>
          <a:prstGeom prst="rect">
            <a:avLst/>
          </a:prstGeom>
          <a:noFill/>
        </p:spPr>
        <p:txBody>
          <a:bodyPr wrap="none">
            <a:spAutoFit/>
          </a:bodyPr>
          <a:lstStyle/>
          <a:p>
            <a:pPr algn="r"/>
            <a:r>
              <a:rPr sz="1400" dirty="0">
                <a:solidFill>
                  <a:srgbClr val="5A5A5A"/>
                </a:solidFill>
                <a:latin typeface="Calibri"/>
              </a:rPr>
              <a:t>Robotics and Machine Intelligence | </a:t>
            </a:r>
            <a:r>
              <a:rPr lang="en-GB" sz="1400" dirty="0">
                <a:solidFill>
                  <a:srgbClr val="5A5A5A"/>
                </a:solidFill>
                <a:latin typeface="Calibri"/>
              </a:rPr>
              <a:t>Week 3</a:t>
            </a:r>
          </a:p>
        </p:txBody>
      </p:sp>
    </p:spTree>
    <p:extLst>
      <p:ext uri="{BB962C8B-B14F-4D97-AF65-F5344CB8AC3E}">
        <p14:creationId xmlns:p14="http://schemas.microsoft.com/office/powerpoint/2010/main" val="2360467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65FE78AD-53F7-FA97-3DA6-87F8D538D9FA}"/>
              </a:ext>
            </a:extLst>
          </p:cNvPr>
          <p:cNvSpPr>
            <a:spLocks noChangeArrowheads="1"/>
          </p:cNvSpPr>
          <p:nvPr/>
        </p:nvSpPr>
        <p:spPr bwMode="auto">
          <a:xfrm>
            <a:off x="282575" y="781050"/>
            <a:ext cx="8496300" cy="5032147"/>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en-US" sz="3600" b="1" dirty="0">
                <a:latin typeface="+mn-lt"/>
              </a:rPr>
              <a:t>Robot Reach</a:t>
            </a:r>
          </a:p>
          <a:p>
            <a:pPr algn="ctr"/>
            <a:endParaRPr lang="en-US" altLang="en-US" sz="2800" b="1" dirty="0">
              <a:latin typeface="+mn-lt"/>
            </a:endParaRPr>
          </a:p>
          <a:p>
            <a:pPr algn="just"/>
            <a:r>
              <a:rPr lang="en-US" altLang="en-US" sz="2000" b="1" dirty="0">
                <a:solidFill>
                  <a:schemeClr val="accent6">
                    <a:lumMod val="75000"/>
                  </a:schemeClr>
                </a:solidFill>
                <a:latin typeface="+mn-lt"/>
              </a:rPr>
              <a:t>Robot reach</a:t>
            </a:r>
            <a:r>
              <a:rPr lang="en-US" altLang="en-US" sz="2000" b="1" dirty="0">
                <a:latin typeface="+mn-lt"/>
              </a:rPr>
              <a:t>, </a:t>
            </a:r>
            <a:r>
              <a:rPr lang="en-US" altLang="en-US" sz="2000" dirty="0">
                <a:latin typeface="+mn-lt"/>
              </a:rPr>
              <a:t>also known as the </a:t>
            </a:r>
            <a:r>
              <a:rPr lang="en-US" altLang="en-US" sz="2000" b="1" dirty="0">
                <a:latin typeface="+mn-lt"/>
              </a:rPr>
              <a:t>work envelope or work volume</a:t>
            </a:r>
            <a:r>
              <a:rPr lang="en-US" altLang="en-US" sz="2000" dirty="0">
                <a:latin typeface="+mn-lt"/>
              </a:rPr>
              <a:t>, is the space of all points in the surrounding space that can be reached by the robot arm or the mounting point for the end-effector or tool. </a:t>
            </a:r>
          </a:p>
          <a:p>
            <a:pPr algn="just"/>
            <a:endParaRPr lang="en-US" altLang="en-US" sz="2000" dirty="0">
              <a:latin typeface="+mn-lt"/>
            </a:endParaRPr>
          </a:p>
          <a:p>
            <a:pPr algn="just"/>
            <a:r>
              <a:rPr lang="en-US" altLang="en-US" sz="2000" dirty="0">
                <a:latin typeface="+mn-lt"/>
              </a:rPr>
              <a:t>The area reachable by the end-effector itself is </a:t>
            </a:r>
            <a:r>
              <a:rPr lang="en-US" altLang="en-US" sz="2000" b="1" dirty="0">
                <a:latin typeface="+mn-lt"/>
              </a:rPr>
              <a:t>not</a:t>
            </a:r>
            <a:r>
              <a:rPr lang="en-US" altLang="en-US" sz="2000" dirty="0">
                <a:latin typeface="+mn-lt"/>
              </a:rPr>
              <a:t> considered part of the work envelope. </a:t>
            </a:r>
          </a:p>
          <a:p>
            <a:pPr algn="just"/>
            <a:endParaRPr lang="en-US" altLang="en-US" sz="2000" dirty="0">
              <a:latin typeface="+mn-lt"/>
            </a:endParaRPr>
          </a:p>
          <a:p>
            <a:pPr algn="just"/>
            <a:r>
              <a:rPr lang="en-US" altLang="en-US" sz="2000" b="1" dirty="0">
                <a:latin typeface="+mn-lt"/>
              </a:rPr>
              <a:t>Reach</a:t>
            </a:r>
            <a:r>
              <a:rPr lang="en-US" altLang="en-US" sz="2000" dirty="0">
                <a:latin typeface="+mn-lt"/>
              </a:rPr>
              <a:t> is one of the </a:t>
            </a:r>
            <a:r>
              <a:rPr lang="en-US" altLang="en-US" sz="2000" b="1" dirty="0">
                <a:latin typeface="+mn-lt"/>
              </a:rPr>
              <a:t>most important </a:t>
            </a:r>
            <a:r>
              <a:rPr lang="en-US" altLang="en-US" sz="2000" dirty="0">
                <a:latin typeface="+mn-lt"/>
              </a:rPr>
              <a:t>characteristics to be considered </a:t>
            </a:r>
            <a:r>
              <a:rPr lang="en-US" altLang="en-US" sz="2000" b="1" dirty="0">
                <a:latin typeface="+mn-lt"/>
              </a:rPr>
              <a:t>in selecting a suitable robot</a:t>
            </a:r>
            <a:r>
              <a:rPr lang="en-US" altLang="en-US" sz="2000" dirty="0">
                <a:latin typeface="+mn-lt"/>
              </a:rPr>
              <a:t> because the application space </a:t>
            </a:r>
            <a:r>
              <a:rPr lang="en-US" altLang="en-US" sz="2000" b="1" dirty="0">
                <a:latin typeface="+mn-lt"/>
              </a:rPr>
              <a:t>should not </a:t>
            </a:r>
            <a:r>
              <a:rPr lang="en-US" altLang="en-US" sz="2000" dirty="0">
                <a:latin typeface="+mn-lt"/>
              </a:rPr>
              <a:t>fall out of the selected robot's reach. </a:t>
            </a:r>
          </a:p>
          <a:p>
            <a:pPr algn="just"/>
            <a:r>
              <a:rPr lang="en-US" altLang="en-US" sz="2000" dirty="0">
                <a:latin typeface="+mn-lt"/>
              </a:rPr>
              <a:t> </a:t>
            </a:r>
          </a:p>
          <a:p>
            <a:pPr algn="just"/>
            <a:endParaRPr lang="en-US" altLang="en-US" sz="4000" dirty="0">
              <a:latin typeface="+mn-lt"/>
            </a:endParaRPr>
          </a:p>
        </p:txBody>
      </p:sp>
      <p:sp>
        <p:nvSpPr>
          <p:cNvPr id="2" name="TextBox 1">
            <a:extLst>
              <a:ext uri="{FF2B5EF4-FFF2-40B4-BE49-F238E27FC236}">
                <a16:creationId xmlns:a16="http://schemas.microsoft.com/office/drawing/2014/main" id="{218BB029-383C-EFE1-EE1E-6BFBAEE6CD41}"/>
              </a:ext>
            </a:extLst>
          </p:cNvPr>
          <p:cNvSpPr txBox="1"/>
          <p:nvPr/>
        </p:nvSpPr>
        <p:spPr>
          <a:xfrm>
            <a:off x="5746210" y="6488732"/>
            <a:ext cx="3397790" cy="307777"/>
          </a:xfrm>
          <a:prstGeom prst="rect">
            <a:avLst/>
          </a:prstGeom>
          <a:noFill/>
        </p:spPr>
        <p:txBody>
          <a:bodyPr wrap="none">
            <a:spAutoFit/>
          </a:bodyPr>
          <a:lstStyle/>
          <a:p>
            <a:pPr algn="r"/>
            <a:r>
              <a:rPr lang="en-GB" sz="1400" dirty="0">
                <a:solidFill>
                  <a:srgbClr val="5A5A5A"/>
                </a:solidFill>
                <a:latin typeface="Calibri"/>
              </a:rPr>
              <a:t>Robotics and Machine Intelligence | Week 3</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5" name="Object 2">
            <a:extLst>
              <a:ext uri="{FF2B5EF4-FFF2-40B4-BE49-F238E27FC236}">
                <a16:creationId xmlns:a16="http://schemas.microsoft.com/office/drawing/2014/main" id="{F1675D38-6CC9-57B7-6252-8E98C6AE36FC}"/>
              </a:ext>
            </a:extLst>
          </p:cNvPr>
          <p:cNvGraphicFramePr>
            <a:graphicFrameLocks noChangeAspect="1"/>
          </p:cNvGraphicFramePr>
          <p:nvPr>
            <p:extLst>
              <p:ext uri="{D42A27DB-BD31-4B8C-83A1-F6EECF244321}">
                <p14:modId xmlns:p14="http://schemas.microsoft.com/office/powerpoint/2010/main" val="2199457610"/>
              </p:ext>
            </p:extLst>
          </p:nvPr>
        </p:nvGraphicFramePr>
        <p:xfrm>
          <a:off x="1339270" y="3277204"/>
          <a:ext cx="6465455" cy="2745021"/>
        </p:xfrm>
        <a:graphic>
          <a:graphicData uri="http://schemas.openxmlformats.org/presentationml/2006/ole">
            <mc:AlternateContent xmlns:mc="http://schemas.openxmlformats.org/markup-compatibility/2006">
              <mc:Choice xmlns:v="urn:schemas-microsoft-com:vml" Requires="v">
                <p:oleObj r:id="rId2" imgW="5029200" imgH="6200775" progId="PhotoDraw.Document">
                  <p:embed/>
                </p:oleObj>
              </mc:Choice>
              <mc:Fallback>
                <p:oleObj r:id="rId2" imgW="5029200" imgH="6200775" progId="PhotoDraw.Document">
                  <p:embed/>
                  <p:pic>
                    <p:nvPicPr>
                      <p:cNvPr id="44035" name="Object 2">
                        <a:extLst>
                          <a:ext uri="{FF2B5EF4-FFF2-40B4-BE49-F238E27FC236}">
                            <a16:creationId xmlns:a16="http://schemas.microsoft.com/office/drawing/2014/main" id="{F1675D38-6CC9-57B7-6252-8E98C6AE3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5565"/>
                      <a:stretch>
                        <a:fillRect/>
                      </a:stretch>
                    </p:blipFill>
                    <p:spPr bwMode="auto">
                      <a:xfrm>
                        <a:off x="1339270" y="3277204"/>
                        <a:ext cx="6465455" cy="2745021"/>
                      </a:xfrm>
                      <a:prstGeom prst="rect">
                        <a:avLst/>
                      </a:prstGeom>
                      <a:noFill/>
                      <a:ln w="9525">
                        <a:solidFill>
                          <a:schemeClr val="bg1"/>
                        </a:solidFill>
                        <a:miter lim="800000"/>
                        <a:headEnd/>
                        <a:tailEnd/>
                      </a:ln>
                    </p:spPr>
                  </p:pic>
                </p:oleObj>
              </mc:Fallback>
            </mc:AlternateContent>
          </a:graphicData>
        </a:graphic>
      </p:graphicFrame>
      <p:sp>
        <p:nvSpPr>
          <p:cNvPr id="44036" name="Rectangle 4">
            <a:extLst>
              <a:ext uri="{FF2B5EF4-FFF2-40B4-BE49-F238E27FC236}">
                <a16:creationId xmlns:a16="http://schemas.microsoft.com/office/drawing/2014/main" id="{F5A0A088-959C-9728-ADC0-0B49A8B8AE75}"/>
              </a:ext>
            </a:extLst>
          </p:cNvPr>
          <p:cNvSpPr>
            <a:spLocks noChangeArrowheads="1"/>
          </p:cNvSpPr>
          <p:nvPr/>
        </p:nvSpPr>
        <p:spPr bwMode="auto">
          <a:xfrm>
            <a:off x="0" y="6177101"/>
            <a:ext cx="9144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en-US" sz="1600" dirty="0">
                <a:latin typeface="+mn-lt"/>
              </a:rPr>
              <a:t>Robot reach (work envelope): </a:t>
            </a:r>
            <a:r>
              <a:rPr lang="en-US" altLang="en-US" sz="1600" b="1" dirty="0">
                <a:latin typeface="+mn-lt"/>
              </a:rPr>
              <a:t>(a) </a:t>
            </a:r>
            <a:r>
              <a:rPr lang="en-US" altLang="en-US" sz="1600" dirty="0">
                <a:latin typeface="+mn-lt"/>
              </a:rPr>
              <a:t>polar; </a:t>
            </a:r>
            <a:r>
              <a:rPr lang="en-US" altLang="en-US" sz="1600" b="1" dirty="0">
                <a:latin typeface="+mn-lt"/>
              </a:rPr>
              <a:t>(b)</a:t>
            </a:r>
            <a:r>
              <a:rPr lang="en-US" altLang="en-US" sz="1600" dirty="0">
                <a:latin typeface="+mn-lt"/>
              </a:rPr>
              <a:t> cylindrical robot; </a:t>
            </a:r>
            <a:r>
              <a:rPr lang="en-US" altLang="en-US" sz="1600" b="1" dirty="0">
                <a:latin typeface="+mn-lt"/>
              </a:rPr>
              <a:t>(c)</a:t>
            </a:r>
            <a:r>
              <a:rPr lang="en-US" altLang="en-US" sz="1600" dirty="0">
                <a:latin typeface="+mn-lt"/>
              </a:rPr>
              <a:t> Cartesian. </a:t>
            </a:r>
            <a:endParaRPr lang="en-US" altLang="en-US" sz="4000" dirty="0">
              <a:latin typeface="+mn-lt"/>
            </a:endParaRPr>
          </a:p>
        </p:txBody>
      </p:sp>
      <p:sp>
        <p:nvSpPr>
          <p:cNvPr id="3" name="TextBox 2">
            <a:extLst>
              <a:ext uri="{FF2B5EF4-FFF2-40B4-BE49-F238E27FC236}">
                <a16:creationId xmlns:a16="http://schemas.microsoft.com/office/drawing/2014/main" id="{DEF0E087-A6E1-D8C2-0EF7-FA4753DB9F22}"/>
              </a:ext>
            </a:extLst>
          </p:cNvPr>
          <p:cNvSpPr txBox="1"/>
          <p:nvPr/>
        </p:nvSpPr>
        <p:spPr>
          <a:xfrm>
            <a:off x="547252" y="721672"/>
            <a:ext cx="8049493" cy="2677656"/>
          </a:xfrm>
          <a:prstGeom prst="rect">
            <a:avLst/>
          </a:prstGeom>
          <a:noFill/>
          <a:ln>
            <a:solidFill>
              <a:schemeClr val="bg1"/>
            </a:solidFill>
          </a:ln>
        </p:spPr>
        <p:txBody>
          <a:bodyPr wrap="square">
            <a:spAutoFit/>
          </a:bodyPr>
          <a:lstStyle/>
          <a:p>
            <a:pPr algn="just"/>
            <a:r>
              <a:rPr lang="en-US" altLang="en-US" sz="1800" b="1" dirty="0"/>
              <a:t>Robot reach </a:t>
            </a:r>
            <a:r>
              <a:rPr lang="en-US" altLang="en-US" sz="1800" dirty="0"/>
              <a:t>for various robot configurations is shown in the following Figure.</a:t>
            </a:r>
          </a:p>
          <a:p>
            <a:pPr algn="just"/>
            <a:r>
              <a:rPr lang="en-US" altLang="en-US" sz="1800" dirty="0"/>
              <a:t> </a:t>
            </a:r>
          </a:p>
          <a:p>
            <a:pPr algn="just"/>
            <a:r>
              <a:rPr lang="en-US" altLang="en-US" sz="1800" dirty="0"/>
              <a:t>For a </a:t>
            </a:r>
            <a:r>
              <a:rPr lang="en-US" altLang="en-US" sz="2000" b="1" dirty="0">
                <a:solidFill>
                  <a:schemeClr val="accent6">
                    <a:lumMod val="75000"/>
                  </a:schemeClr>
                </a:solidFill>
              </a:rPr>
              <a:t>Cartesian</a:t>
            </a:r>
            <a:r>
              <a:rPr lang="en-US" altLang="en-US" sz="1800" dirty="0"/>
              <a:t> configuration, the reach is a rectangular-type space. </a:t>
            </a:r>
          </a:p>
          <a:p>
            <a:pPr algn="just"/>
            <a:endParaRPr lang="en-US" altLang="en-US" sz="1800" dirty="0"/>
          </a:p>
          <a:p>
            <a:pPr algn="just"/>
            <a:r>
              <a:rPr lang="en-US" altLang="en-US" sz="1800" dirty="0"/>
              <a:t>For a </a:t>
            </a:r>
            <a:r>
              <a:rPr lang="en-US" altLang="en-US" sz="2000" b="1" dirty="0">
                <a:solidFill>
                  <a:schemeClr val="accent6">
                    <a:lumMod val="75000"/>
                  </a:schemeClr>
                </a:solidFill>
              </a:rPr>
              <a:t>Cylindrical</a:t>
            </a:r>
            <a:r>
              <a:rPr lang="en-US" altLang="en-US" sz="1800" dirty="0"/>
              <a:t> configuration, the reach is a hollow cylindrical space.</a:t>
            </a:r>
          </a:p>
          <a:p>
            <a:pPr algn="just"/>
            <a:endParaRPr lang="en-US" altLang="en-US" sz="1800" dirty="0"/>
          </a:p>
          <a:p>
            <a:pPr algn="just"/>
            <a:r>
              <a:rPr lang="en-US" altLang="en-US" sz="1800" dirty="0"/>
              <a:t>For a </a:t>
            </a:r>
            <a:r>
              <a:rPr lang="en-US" altLang="en-US" sz="2000" b="1" dirty="0">
                <a:solidFill>
                  <a:schemeClr val="accent6">
                    <a:lumMod val="75000"/>
                  </a:schemeClr>
                </a:solidFill>
              </a:rPr>
              <a:t>Polar</a:t>
            </a:r>
            <a:r>
              <a:rPr lang="en-US" altLang="en-US" b="1" dirty="0">
                <a:solidFill>
                  <a:schemeClr val="accent6">
                    <a:lumMod val="75000"/>
                  </a:schemeClr>
                </a:solidFill>
              </a:rPr>
              <a:t> </a:t>
            </a:r>
            <a:r>
              <a:rPr lang="en-US" altLang="en-US" sz="1800" dirty="0"/>
              <a:t>configuration, it is part of a hollow spherical shape. </a:t>
            </a:r>
          </a:p>
          <a:p>
            <a:pPr algn="just"/>
            <a:endParaRPr lang="en-US" altLang="en-US" dirty="0"/>
          </a:p>
          <a:p>
            <a:pPr algn="just"/>
            <a:r>
              <a:rPr lang="en-US" altLang="en-US" sz="1800" dirty="0"/>
              <a:t>	*A jointed-arm configuration does not have a specific geometric shape. </a:t>
            </a:r>
            <a:endParaRPr lang="en-GB" dirty="0"/>
          </a:p>
        </p:txBody>
      </p:sp>
      <p:sp>
        <p:nvSpPr>
          <p:cNvPr id="4" name="TextBox 3">
            <a:extLst>
              <a:ext uri="{FF2B5EF4-FFF2-40B4-BE49-F238E27FC236}">
                <a16:creationId xmlns:a16="http://schemas.microsoft.com/office/drawing/2014/main" id="{EEA1A995-09C7-3F00-BF21-E3E5BD5A1354}"/>
              </a:ext>
            </a:extLst>
          </p:cNvPr>
          <p:cNvSpPr txBox="1"/>
          <p:nvPr/>
        </p:nvSpPr>
        <p:spPr>
          <a:xfrm>
            <a:off x="5746210" y="6488732"/>
            <a:ext cx="3397790" cy="307777"/>
          </a:xfrm>
          <a:prstGeom prst="rect">
            <a:avLst/>
          </a:prstGeom>
          <a:noFill/>
        </p:spPr>
        <p:txBody>
          <a:bodyPr wrap="none">
            <a:spAutoFit/>
          </a:bodyPr>
          <a:lstStyle/>
          <a:p>
            <a:pPr algn="r"/>
            <a:r>
              <a:rPr lang="en-GB" sz="1400" dirty="0">
                <a:solidFill>
                  <a:srgbClr val="5A5A5A"/>
                </a:solidFill>
                <a:latin typeface="Calibri"/>
              </a:rPr>
              <a:t>Robotics and Machine Intelligence | Week 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0786B-B54A-D233-6DC0-FF3B432A8996}"/>
              </a:ext>
            </a:extLst>
          </p:cNvPr>
          <p:cNvSpPr>
            <a:spLocks noGrp="1"/>
          </p:cNvSpPr>
          <p:nvPr>
            <p:ph type="title"/>
          </p:nvPr>
        </p:nvSpPr>
        <p:spPr/>
        <p:txBody>
          <a:bodyPr/>
          <a:lstStyle/>
          <a:p>
            <a:r>
              <a:rPr lang="en-GB" dirty="0"/>
              <a:t>Control Resolution </a:t>
            </a:r>
          </a:p>
        </p:txBody>
      </p:sp>
      <p:pic>
        <p:nvPicPr>
          <p:cNvPr id="5" name="Picture 4">
            <a:extLst>
              <a:ext uri="{FF2B5EF4-FFF2-40B4-BE49-F238E27FC236}">
                <a16:creationId xmlns:a16="http://schemas.microsoft.com/office/drawing/2014/main" id="{C5137A60-ABA6-9B55-AD3D-814B43F9F746}"/>
              </a:ext>
            </a:extLst>
          </p:cNvPr>
          <p:cNvPicPr>
            <a:picLocks noChangeAspect="1"/>
          </p:cNvPicPr>
          <p:nvPr/>
        </p:nvPicPr>
        <p:blipFill>
          <a:blip r:embed="rId2"/>
          <a:stretch>
            <a:fillRect/>
          </a:stretch>
        </p:blipFill>
        <p:spPr>
          <a:xfrm>
            <a:off x="1455150" y="1417638"/>
            <a:ext cx="6233700" cy="2377646"/>
          </a:xfrm>
          <a:prstGeom prst="rect">
            <a:avLst/>
          </a:prstGeom>
        </p:spPr>
      </p:pic>
      <p:sp>
        <p:nvSpPr>
          <p:cNvPr id="7" name="TextBox 6">
            <a:extLst>
              <a:ext uri="{FF2B5EF4-FFF2-40B4-BE49-F238E27FC236}">
                <a16:creationId xmlns:a16="http://schemas.microsoft.com/office/drawing/2014/main" id="{8A06B63B-6E3E-AF63-6514-B58F16E169FB}"/>
              </a:ext>
            </a:extLst>
          </p:cNvPr>
          <p:cNvSpPr txBox="1"/>
          <p:nvPr/>
        </p:nvSpPr>
        <p:spPr>
          <a:xfrm>
            <a:off x="1455150" y="3868615"/>
            <a:ext cx="6233700" cy="3416320"/>
          </a:xfrm>
          <a:prstGeom prst="rect">
            <a:avLst/>
          </a:prstGeom>
          <a:noFill/>
        </p:spPr>
        <p:txBody>
          <a:bodyPr wrap="square">
            <a:spAutoFit/>
          </a:bodyPr>
          <a:lstStyle/>
          <a:p>
            <a:r>
              <a:rPr lang="en-GB" b="1" dirty="0">
                <a:solidFill>
                  <a:srgbClr val="FF0000"/>
                </a:solidFill>
              </a:rPr>
              <a:t>Why Linear &amp; Rotational Joints are Emphasized?</a:t>
            </a:r>
          </a:p>
          <a:p>
            <a:pPr>
              <a:buFont typeface="Arial" panose="020B0604020202020204" pitchFamily="34" charset="0"/>
              <a:buChar char="•"/>
            </a:pPr>
            <a:endParaRPr lang="en-GB" dirty="0"/>
          </a:p>
          <a:p>
            <a:pPr lvl="1">
              <a:buFont typeface="Arial" panose="020B0604020202020204" pitchFamily="34" charset="0"/>
              <a:buChar char="•"/>
            </a:pPr>
            <a:r>
              <a:rPr lang="en-GB" dirty="0"/>
              <a:t> Robot motion is primarily described by </a:t>
            </a:r>
            <a:r>
              <a:rPr lang="en-GB" b="1" dirty="0"/>
              <a:t>position</a:t>
            </a:r>
          </a:p>
          <a:p>
            <a:pPr lvl="1"/>
            <a:endParaRPr lang="en-GB" dirty="0"/>
          </a:p>
          <a:p>
            <a:pPr lvl="1">
              <a:buFont typeface="Arial" panose="020B0604020202020204" pitchFamily="34" charset="0"/>
              <a:buChar char="•"/>
            </a:pPr>
            <a:r>
              <a:rPr lang="en-GB" dirty="0"/>
              <a:t> Most industrial robots use </a:t>
            </a:r>
            <a:r>
              <a:rPr lang="en-GB" b="1" dirty="0"/>
              <a:t>prismatic (linear)</a:t>
            </a:r>
            <a:r>
              <a:rPr lang="en-GB" dirty="0"/>
              <a:t> and </a:t>
            </a:r>
            <a:r>
              <a:rPr lang="en-GB" b="1" dirty="0"/>
              <a:t>revolute (rotational)</a:t>
            </a:r>
            <a:r>
              <a:rPr lang="en-GB" dirty="0"/>
              <a:t> joints</a:t>
            </a:r>
          </a:p>
          <a:p>
            <a:pPr lvl="1"/>
            <a:endParaRPr lang="en-GB" dirty="0"/>
          </a:p>
          <a:p>
            <a:pPr lvl="1">
              <a:buFont typeface="Arial" panose="020B0604020202020204" pitchFamily="34" charset="0"/>
              <a:buChar char="•"/>
            </a:pPr>
            <a:r>
              <a:rPr lang="en-GB" dirty="0"/>
              <a:t> Easy to visualize and test mathematically</a:t>
            </a:r>
          </a:p>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endParaRPr lang="en-GB" dirty="0"/>
          </a:p>
        </p:txBody>
      </p:sp>
      <p:sp>
        <p:nvSpPr>
          <p:cNvPr id="3" name="TextBox 2">
            <a:extLst>
              <a:ext uri="{FF2B5EF4-FFF2-40B4-BE49-F238E27FC236}">
                <a16:creationId xmlns:a16="http://schemas.microsoft.com/office/drawing/2014/main" id="{62E0DA76-52C8-479F-A089-8252E6A34621}"/>
              </a:ext>
            </a:extLst>
          </p:cNvPr>
          <p:cNvSpPr txBox="1"/>
          <p:nvPr/>
        </p:nvSpPr>
        <p:spPr>
          <a:xfrm>
            <a:off x="5746210" y="6488732"/>
            <a:ext cx="3397790" cy="307777"/>
          </a:xfrm>
          <a:prstGeom prst="rect">
            <a:avLst/>
          </a:prstGeom>
          <a:noFill/>
        </p:spPr>
        <p:txBody>
          <a:bodyPr wrap="none">
            <a:spAutoFit/>
          </a:bodyPr>
          <a:lstStyle/>
          <a:p>
            <a:pPr algn="r"/>
            <a:r>
              <a:rPr sz="1400" dirty="0">
                <a:solidFill>
                  <a:srgbClr val="5A5A5A"/>
                </a:solidFill>
                <a:latin typeface="Calibri"/>
              </a:rPr>
              <a:t>Robotics and Machine Intelligence | </a:t>
            </a:r>
            <a:r>
              <a:rPr lang="en-GB" sz="1400" dirty="0">
                <a:solidFill>
                  <a:srgbClr val="5A5A5A"/>
                </a:solidFill>
                <a:latin typeface="Calibri"/>
              </a:rPr>
              <a:t>Week 3</a:t>
            </a:r>
          </a:p>
        </p:txBody>
      </p:sp>
    </p:spTree>
    <p:extLst>
      <p:ext uri="{BB962C8B-B14F-4D97-AF65-F5344CB8AC3E}">
        <p14:creationId xmlns:p14="http://schemas.microsoft.com/office/powerpoint/2010/main" val="3972807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346CC52-54FD-3E7F-DC35-13A4A566BE8D}"/>
              </a:ext>
            </a:extLst>
          </p:cNvPr>
          <p:cNvPicPr>
            <a:picLocks noGrp="1" noChangeAspect="1"/>
          </p:cNvPicPr>
          <p:nvPr>
            <p:ph idx="1"/>
          </p:nvPr>
        </p:nvPicPr>
        <p:blipFill>
          <a:blip r:embed="rId2"/>
          <a:stretch>
            <a:fillRect/>
          </a:stretch>
        </p:blipFill>
        <p:spPr>
          <a:xfrm>
            <a:off x="1249218" y="3557519"/>
            <a:ext cx="6645564" cy="2315422"/>
          </a:xfrm>
        </p:spPr>
      </p:pic>
      <p:sp>
        <p:nvSpPr>
          <p:cNvPr id="7" name="Title 1">
            <a:extLst>
              <a:ext uri="{FF2B5EF4-FFF2-40B4-BE49-F238E27FC236}">
                <a16:creationId xmlns:a16="http://schemas.microsoft.com/office/drawing/2014/main" id="{36EA2EB3-4845-7846-8AEB-BB38D0D14EC0}"/>
              </a:ext>
            </a:extLst>
          </p:cNvPr>
          <p:cNvSpPr>
            <a:spLocks noGrp="1"/>
          </p:cNvSpPr>
          <p:nvPr>
            <p:ph type="title"/>
          </p:nvPr>
        </p:nvSpPr>
        <p:spPr>
          <a:xfrm>
            <a:off x="457200" y="274638"/>
            <a:ext cx="8229600" cy="1143000"/>
          </a:xfrm>
        </p:spPr>
        <p:txBody>
          <a:bodyPr/>
          <a:lstStyle/>
          <a:p>
            <a:r>
              <a:rPr lang="en-GB" dirty="0"/>
              <a:t>Control Resolution </a:t>
            </a:r>
          </a:p>
        </p:txBody>
      </p:sp>
      <p:sp>
        <p:nvSpPr>
          <p:cNvPr id="8" name="TextBox 7">
            <a:extLst>
              <a:ext uri="{FF2B5EF4-FFF2-40B4-BE49-F238E27FC236}">
                <a16:creationId xmlns:a16="http://schemas.microsoft.com/office/drawing/2014/main" id="{851A9D54-8FAD-19C9-8847-1D9F148E8F9F}"/>
              </a:ext>
            </a:extLst>
          </p:cNvPr>
          <p:cNvSpPr txBox="1"/>
          <p:nvPr/>
        </p:nvSpPr>
        <p:spPr>
          <a:xfrm>
            <a:off x="5746210" y="6488732"/>
            <a:ext cx="3397790" cy="307777"/>
          </a:xfrm>
          <a:prstGeom prst="rect">
            <a:avLst/>
          </a:prstGeom>
          <a:noFill/>
        </p:spPr>
        <p:txBody>
          <a:bodyPr wrap="none">
            <a:spAutoFit/>
          </a:bodyPr>
          <a:lstStyle/>
          <a:p>
            <a:pPr algn="r"/>
            <a:r>
              <a:rPr sz="1400" dirty="0">
                <a:solidFill>
                  <a:srgbClr val="5A5A5A"/>
                </a:solidFill>
                <a:latin typeface="Calibri"/>
              </a:rPr>
              <a:t>Robotics and Machine Intelligence | </a:t>
            </a:r>
            <a:r>
              <a:rPr lang="en-GB" sz="1400" dirty="0">
                <a:solidFill>
                  <a:srgbClr val="5A5A5A"/>
                </a:solidFill>
                <a:latin typeface="Calibri"/>
              </a:rPr>
              <a:t>Week 3</a:t>
            </a:r>
          </a:p>
        </p:txBody>
      </p:sp>
      <p:sp>
        <p:nvSpPr>
          <p:cNvPr id="10" name="TextBox 9">
            <a:extLst>
              <a:ext uri="{FF2B5EF4-FFF2-40B4-BE49-F238E27FC236}">
                <a16:creationId xmlns:a16="http://schemas.microsoft.com/office/drawing/2014/main" id="{3D4C752C-57C0-E0AC-B86B-7C6277CCD002}"/>
              </a:ext>
            </a:extLst>
          </p:cNvPr>
          <p:cNvSpPr txBox="1"/>
          <p:nvPr/>
        </p:nvSpPr>
        <p:spPr>
          <a:xfrm>
            <a:off x="584199" y="1546156"/>
            <a:ext cx="7975601" cy="1754326"/>
          </a:xfrm>
          <a:prstGeom prst="rect">
            <a:avLst/>
          </a:prstGeom>
          <a:noFill/>
        </p:spPr>
        <p:txBody>
          <a:bodyPr wrap="square">
            <a:spAutoFit/>
          </a:bodyPr>
          <a:lstStyle/>
          <a:p>
            <a:r>
              <a:rPr lang="en-GB" b="1" dirty="0"/>
              <a:t>Control resolution</a:t>
            </a:r>
            <a:r>
              <a:rPr lang="en-GB" dirty="0"/>
              <a:t> is the </a:t>
            </a:r>
            <a:r>
              <a:rPr lang="en-GB" b="1" dirty="0"/>
              <a:t>smallest change in joint position</a:t>
            </a:r>
            <a:r>
              <a:rPr lang="en-GB" dirty="0"/>
              <a:t> that can be commanded by a digital controller.</a:t>
            </a:r>
            <a:br>
              <a:rPr lang="en-GB" dirty="0"/>
            </a:br>
            <a:r>
              <a:rPr lang="en-GB" dirty="0"/>
              <a:t>	</a:t>
            </a:r>
            <a:r>
              <a:rPr lang="en-GB" b="1" dirty="0">
                <a:solidFill>
                  <a:schemeClr val="accent6">
                    <a:lumMod val="75000"/>
                  </a:schemeClr>
                </a:solidFill>
              </a:rPr>
              <a:t>It depends on:</a:t>
            </a:r>
          </a:p>
          <a:p>
            <a:endParaRPr lang="en-GB" dirty="0"/>
          </a:p>
          <a:p>
            <a:pPr lvl="2">
              <a:buFont typeface="Arial" panose="020B0604020202020204" pitchFamily="34" charset="0"/>
              <a:buChar char="•"/>
            </a:pPr>
            <a:r>
              <a:rPr lang="en-GB" dirty="0"/>
              <a:t>Number of </a:t>
            </a:r>
            <a:r>
              <a:rPr lang="en-GB" b="1" dirty="0"/>
              <a:t>control bits</a:t>
            </a:r>
            <a:endParaRPr lang="en-GB" dirty="0"/>
          </a:p>
          <a:p>
            <a:pPr lvl="2">
              <a:buFont typeface="Arial" panose="020B0604020202020204" pitchFamily="34" charset="0"/>
              <a:buChar char="•"/>
            </a:pPr>
            <a:r>
              <a:rPr lang="en-GB" dirty="0"/>
              <a:t>Total </a:t>
            </a:r>
            <a:r>
              <a:rPr lang="en-GB" b="1" dirty="0"/>
              <a:t>motion range</a:t>
            </a:r>
            <a:r>
              <a:rPr lang="en-GB" dirty="0"/>
              <a:t> of the joint</a:t>
            </a:r>
          </a:p>
        </p:txBody>
      </p:sp>
    </p:spTree>
    <p:extLst>
      <p:ext uri="{BB962C8B-B14F-4D97-AF65-F5344CB8AC3E}">
        <p14:creationId xmlns:p14="http://schemas.microsoft.com/office/powerpoint/2010/main" val="1514009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0"/>
          </a:xfrm>
          <a:prstGeom prst="rect">
            <a:avLst/>
          </a:prstGeom>
          <a:solidFill>
            <a:srgbClr val="586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12500" r="12500"/>
          <a:stretch/>
        </p:blipFill>
        <p:spPr>
          <a:xfrm>
            <a:off x="0" y="0"/>
            <a:ext cx="9144000" cy="6858000"/>
          </a:xfrm>
          <a:prstGeom prst="rect">
            <a:avLst/>
          </a:prstGeom>
        </p:spPr>
      </p:pic>
      <p:sp>
        <p:nvSpPr>
          <p:cNvPr id="11" name="Freeform: Shape 10">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410" y="-3970"/>
            <a:ext cx="7748362" cy="6874811"/>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2" name="Picture 1" descr="A white background with black text&#10;&#10;Description automatically generated">
            <a:extLst>
              <a:ext uri="{FF2B5EF4-FFF2-40B4-BE49-F238E27FC236}">
                <a16:creationId xmlns:a16="http://schemas.microsoft.com/office/drawing/2014/main" id="{051E8019-7367-460B-BD81-23AEFE55C324}"/>
              </a:ext>
            </a:extLst>
          </p:cNvPr>
          <p:cNvPicPr>
            <a:picLocks noChangeAspect="1"/>
          </p:cNvPicPr>
          <p:nvPr/>
        </p:nvPicPr>
        <p:blipFill>
          <a:blip r:embed="rId3"/>
          <a:stretch>
            <a:fillRect/>
          </a:stretch>
        </p:blipFill>
        <p:spPr>
          <a:xfrm>
            <a:off x="1818858" y="1504379"/>
            <a:ext cx="5421465" cy="3849241"/>
          </a:xfrm>
          <a:prstGeom prst="rect">
            <a:avLst/>
          </a:prstGeom>
        </p:spPr>
      </p:pic>
      <p:sp>
        <p:nvSpPr>
          <p:cNvPr id="3" name="TextBox 2">
            <a:extLst>
              <a:ext uri="{FF2B5EF4-FFF2-40B4-BE49-F238E27FC236}">
                <a16:creationId xmlns:a16="http://schemas.microsoft.com/office/drawing/2014/main" id="{A74E389B-5514-09B7-B740-C8DCB80387C9}"/>
              </a:ext>
            </a:extLst>
          </p:cNvPr>
          <p:cNvSpPr txBox="1"/>
          <p:nvPr/>
        </p:nvSpPr>
        <p:spPr>
          <a:xfrm>
            <a:off x="5746210" y="6488732"/>
            <a:ext cx="3397790" cy="307777"/>
          </a:xfrm>
          <a:prstGeom prst="rect">
            <a:avLst/>
          </a:prstGeom>
          <a:noFill/>
        </p:spPr>
        <p:txBody>
          <a:bodyPr wrap="none">
            <a:spAutoFit/>
          </a:bodyPr>
          <a:lstStyle/>
          <a:p>
            <a:pPr algn="r"/>
            <a:r>
              <a:rPr sz="1400" dirty="0">
                <a:solidFill>
                  <a:srgbClr val="5A5A5A"/>
                </a:solidFill>
                <a:latin typeface="Calibri"/>
              </a:rPr>
              <a:t>Robotics and Machine Intelligence | </a:t>
            </a:r>
            <a:r>
              <a:rPr lang="en-GB" sz="1400" dirty="0">
                <a:solidFill>
                  <a:srgbClr val="5A5A5A"/>
                </a:solidFill>
                <a:latin typeface="Calibri"/>
              </a:rPr>
              <a:t>Week 3</a:t>
            </a:r>
          </a:p>
        </p:txBody>
      </p:sp>
    </p:spTree>
    <p:extLst>
      <p:ext uri="{BB962C8B-B14F-4D97-AF65-F5344CB8AC3E}">
        <p14:creationId xmlns:p14="http://schemas.microsoft.com/office/powerpoint/2010/main" val="1694689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7DB87-C031-DF29-D849-BFD0CBD15F72}"/>
              </a:ext>
            </a:extLst>
          </p:cNvPr>
          <p:cNvSpPr>
            <a:spLocks noGrp="1"/>
          </p:cNvSpPr>
          <p:nvPr>
            <p:ph type="title"/>
          </p:nvPr>
        </p:nvSpPr>
        <p:spPr/>
        <p:txBody>
          <a:bodyPr/>
          <a:lstStyle/>
          <a:p>
            <a:r>
              <a:rPr lang="en-GB" b="1" dirty="0"/>
              <a:t>EXAMPLE </a:t>
            </a:r>
          </a:p>
        </p:txBody>
      </p:sp>
      <p:sp>
        <p:nvSpPr>
          <p:cNvPr id="3" name="Content Placeholder 2">
            <a:extLst>
              <a:ext uri="{FF2B5EF4-FFF2-40B4-BE49-F238E27FC236}">
                <a16:creationId xmlns:a16="http://schemas.microsoft.com/office/drawing/2014/main" id="{8FF7597C-20A4-56F5-FDD3-0FAE7B85F467}"/>
              </a:ext>
            </a:extLst>
          </p:cNvPr>
          <p:cNvSpPr>
            <a:spLocks noGrp="1"/>
          </p:cNvSpPr>
          <p:nvPr>
            <p:ph idx="1"/>
          </p:nvPr>
        </p:nvSpPr>
        <p:spPr>
          <a:xfrm>
            <a:off x="457200" y="1316334"/>
            <a:ext cx="8229600" cy="4809829"/>
          </a:xfrm>
        </p:spPr>
        <p:txBody>
          <a:bodyPr>
            <a:normAutofit fontScale="62500" lnSpcReduction="20000"/>
          </a:bodyPr>
          <a:lstStyle/>
          <a:p>
            <a:pPr marL="457200" lvl="1" indent="0" algn="just" eaLnBrk="1" hangingPunct="1">
              <a:buNone/>
            </a:pPr>
            <a:r>
              <a:rPr lang="en-US" altLang="en-US" sz="3800" dirty="0">
                <a:ea typeface="MS PGothic" panose="020B0600070205080204" pitchFamily="34" charset="-128"/>
              </a:rPr>
              <a:t>A robot's control memory has 8-bit storage capacity. It has two rotational joints and one linear joint Determine the control resolution for each joint, if the linear link can vary its length from as short as 0.2 m to as long as 1.2 m. </a:t>
            </a:r>
          </a:p>
          <a:p>
            <a:pPr marL="0" indent="0" algn="just">
              <a:buNone/>
            </a:pPr>
            <a:r>
              <a:rPr lang="en-US" altLang="en-US" dirty="0">
                <a:ea typeface="MS PGothic" panose="020B0600070205080204" pitchFamily="34" charset="-128"/>
              </a:rPr>
              <a:t> </a:t>
            </a:r>
          </a:p>
          <a:p>
            <a:pPr marL="0" indent="0" algn="just">
              <a:buNone/>
            </a:pPr>
            <a:r>
              <a:rPr lang="en-US" altLang="en-US" sz="4500" b="1" dirty="0">
                <a:solidFill>
                  <a:srgbClr val="FF0000"/>
                </a:solidFill>
                <a:ea typeface="MS PGothic" panose="020B0600070205080204" pitchFamily="34" charset="-128"/>
              </a:rPr>
              <a:t>Solution</a:t>
            </a:r>
            <a:r>
              <a:rPr lang="en-US" altLang="en-US" dirty="0">
                <a:ea typeface="MS PGothic" panose="020B0600070205080204" pitchFamily="34" charset="-128"/>
              </a:rPr>
              <a:t> </a:t>
            </a:r>
          </a:p>
          <a:p>
            <a:pPr marL="0" indent="0" algn="just">
              <a:buNone/>
            </a:pPr>
            <a:r>
              <a:rPr lang="en-US" altLang="en-US" b="1" dirty="0">
                <a:solidFill>
                  <a:srgbClr val="002060"/>
                </a:solidFill>
                <a:ea typeface="MS PGothic" panose="020B0600070205080204" pitchFamily="34" charset="-128"/>
              </a:rPr>
              <a:t>Control memory</a:t>
            </a:r>
            <a:r>
              <a:rPr lang="en-US" altLang="en-US" dirty="0">
                <a:solidFill>
                  <a:srgbClr val="002060"/>
                </a:solidFill>
                <a:ea typeface="MS PGothic" panose="020B0600070205080204" pitchFamily="34" charset="-128"/>
              </a:rPr>
              <a:t> = 8 bit </a:t>
            </a:r>
          </a:p>
          <a:p>
            <a:pPr marL="0" indent="0" algn="just">
              <a:buNone/>
            </a:pPr>
            <a:r>
              <a:rPr lang="en-US" altLang="en-US" dirty="0">
                <a:solidFill>
                  <a:srgbClr val="002060"/>
                </a:solidFill>
                <a:ea typeface="MS PGothic" panose="020B0600070205080204" pitchFamily="34" charset="-128"/>
              </a:rPr>
              <a:t>From the equation above, number of increments = </a:t>
            </a:r>
            <a:r>
              <a:rPr lang="en-US" altLang="en-US" b="1" dirty="0">
                <a:solidFill>
                  <a:srgbClr val="002060"/>
                </a:solidFill>
                <a:ea typeface="MS PGothic" panose="020B0600070205080204" pitchFamily="34" charset="-128"/>
              </a:rPr>
              <a:t>2</a:t>
            </a:r>
            <a:r>
              <a:rPr lang="en-US" altLang="en-US" b="1" baseline="30000" dirty="0">
                <a:solidFill>
                  <a:srgbClr val="002060"/>
                </a:solidFill>
                <a:ea typeface="MS PGothic" panose="020B0600070205080204" pitchFamily="34" charset="-128"/>
              </a:rPr>
              <a:t>8</a:t>
            </a:r>
            <a:r>
              <a:rPr lang="en-US" altLang="en-US" b="1" dirty="0">
                <a:solidFill>
                  <a:srgbClr val="002060"/>
                </a:solidFill>
                <a:ea typeface="MS PGothic" panose="020B0600070205080204" pitchFamily="34" charset="-128"/>
              </a:rPr>
              <a:t> = 256</a:t>
            </a:r>
            <a:r>
              <a:rPr lang="en-US" altLang="en-US" dirty="0">
                <a:solidFill>
                  <a:srgbClr val="002060"/>
                </a:solidFill>
                <a:ea typeface="MS PGothic" panose="020B0600070205080204" pitchFamily="34" charset="-128"/>
              </a:rPr>
              <a:t> </a:t>
            </a:r>
          </a:p>
          <a:p>
            <a:pPr marL="0" indent="0" algn="just">
              <a:buNone/>
            </a:pPr>
            <a:r>
              <a:rPr lang="en-US" altLang="en-US" dirty="0">
                <a:solidFill>
                  <a:srgbClr val="002060"/>
                </a:solidFill>
                <a:ea typeface="MS PGothic" panose="020B0600070205080204" pitchFamily="34" charset="-128"/>
              </a:rPr>
              <a:t>(a) Total range for rotational joints = </a:t>
            </a:r>
            <a:r>
              <a:rPr lang="en-US" altLang="en-US" b="1" dirty="0">
                <a:solidFill>
                  <a:srgbClr val="002060"/>
                </a:solidFill>
                <a:ea typeface="MS PGothic" panose="020B0600070205080204" pitchFamily="34" charset="-128"/>
              </a:rPr>
              <a:t>360</a:t>
            </a:r>
            <a:r>
              <a:rPr lang="en-US" altLang="en-US" dirty="0">
                <a:solidFill>
                  <a:srgbClr val="002060"/>
                </a:solidFill>
                <a:ea typeface="MS PGothic" panose="020B0600070205080204" pitchFamily="34" charset="-128"/>
              </a:rPr>
              <a:t> </a:t>
            </a:r>
          </a:p>
          <a:p>
            <a:pPr marL="0" indent="0" algn="just">
              <a:buNone/>
            </a:pPr>
            <a:r>
              <a:rPr lang="en-US" altLang="en-US" dirty="0">
                <a:solidFill>
                  <a:srgbClr val="002060"/>
                </a:solidFill>
                <a:ea typeface="MS PGothic" panose="020B0600070205080204" pitchFamily="34" charset="-128"/>
              </a:rPr>
              <a:t>Control resolution for each rotational joint = </a:t>
            </a:r>
            <a:r>
              <a:rPr lang="en-US" altLang="en-US" b="1" dirty="0">
                <a:solidFill>
                  <a:srgbClr val="002060"/>
                </a:solidFill>
                <a:ea typeface="MS PGothic" panose="020B0600070205080204" pitchFamily="34" charset="-128"/>
              </a:rPr>
              <a:t>360/256 = 1.40625</a:t>
            </a:r>
          </a:p>
          <a:p>
            <a:pPr marL="0" indent="0" algn="just">
              <a:buNone/>
            </a:pPr>
            <a:endParaRPr lang="en-US" altLang="en-US" b="1" dirty="0">
              <a:solidFill>
                <a:srgbClr val="002060"/>
              </a:solidFill>
              <a:ea typeface="MS PGothic" panose="020B0600070205080204" pitchFamily="34" charset="-128"/>
            </a:endParaRPr>
          </a:p>
          <a:p>
            <a:pPr marL="0" indent="0" algn="just">
              <a:buNone/>
            </a:pPr>
            <a:r>
              <a:rPr lang="en-US" altLang="en-US" dirty="0">
                <a:solidFill>
                  <a:srgbClr val="002060"/>
                </a:solidFill>
                <a:ea typeface="MS PGothic" panose="020B0600070205080204" pitchFamily="34" charset="-128"/>
              </a:rPr>
              <a:t>(b) Total range for linear joint = </a:t>
            </a:r>
            <a:r>
              <a:rPr lang="en-US" altLang="en-US" b="1" dirty="0">
                <a:solidFill>
                  <a:srgbClr val="002060"/>
                </a:solidFill>
                <a:ea typeface="MS PGothic" panose="020B0600070205080204" pitchFamily="34" charset="-128"/>
              </a:rPr>
              <a:t>1.2 - 0.2 = 1.0 m </a:t>
            </a:r>
          </a:p>
          <a:p>
            <a:pPr marL="0" indent="0" algn="just">
              <a:buNone/>
            </a:pPr>
            <a:r>
              <a:rPr lang="en-US" altLang="en-US" dirty="0">
                <a:solidFill>
                  <a:srgbClr val="002060"/>
                </a:solidFill>
                <a:ea typeface="MS PGothic" panose="020B0600070205080204" pitchFamily="34" charset="-128"/>
              </a:rPr>
              <a:t>Control resolution for linear joint = </a:t>
            </a:r>
            <a:r>
              <a:rPr lang="en-US" altLang="en-US" b="1" dirty="0">
                <a:solidFill>
                  <a:srgbClr val="002060"/>
                </a:solidFill>
                <a:ea typeface="MS PGothic" panose="020B0600070205080204" pitchFamily="34" charset="-128"/>
              </a:rPr>
              <a:t>1/256 = 0.003906 m = 3.906 mm </a:t>
            </a:r>
            <a:endParaRPr lang="en-GB" b="1" dirty="0">
              <a:solidFill>
                <a:srgbClr val="002060"/>
              </a:solidFill>
            </a:endParaRPr>
          </a:p>
        </p:txBody>
      </p:sp>
      <p:sp>
        <p:nvSpPr>
          <p:cNvPr id="4" name="TextBox 3">
            <a:extLst>
              <a:ext uri="{FF2B5EF4-FFF2-40B4-BE49-F238E27FC236}">
                <a16:creationId xmlns:a16="http://schemas.microsoft.com/office/drawing/2014/main" id="{4B3750D5-4E67-BF8D-E576-B63E2B209923}"/>
              </a:ext>
            </a:extLst>
          </p:cNvPr>
          <p:cNvSpPr txBox="1"/>
          <p:nvPr/>
        </p:nvSpPr>
        <p:spPr>
          <a:xfrm>
            <a:off x="5746210" y="6488732"/>
            <a:ext cx="3397790" cy="307777"/>
          </a:xfrm>
          <a:prstGeom prst="rect">
            <a:avLst/>
          </a:prstGeom>
          <a:noFill/>
        </p:spPr>
        <p:txBody>
          <a:bodyPr wrap="none">
            <a:spAutoFit/>
          </a:bodyPr>
          <a:lstStyle/>
          <a:p>
            <a:pPr algn="r"/>
            <a:r>
              <a:rPr sz="1400" dirty="0">
                <a:solidFill>
                  <a:srgbClr val="5A5A5A"/>
                </a:solidFill>
                <a:latin typeface="Calibri"/>
              </a:rPr>
              <a:t>Robotics and Machine Intelligence | </a:t>
            </a:r>
            <a:r>
              <a:rPr lang="en-GB" sz="1400" dirty="0">
                <a:solidFill>
                  <a:srgbClr val="5A5A5A"/>
                </a:solidFill>
                <a:latin typeface="Calibri"/>
              </a:rPr>
              <a:t>Week 3</a:t>
            </a:r>
          </a:p>
        </p:txBody>
      </p:sp>
    </p:spTree>
    <p:extLst>
      <p:ext uri="{BB962C8B-B14F-4D97-AF65-F5344CB8AC3E}">
        <p14:creationId xmlns:p14="http://schemas.microsoft.com/office/powerpoint/2010/main" val="1935158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F49D-17A9-A257-5AA6-96CC9C3E9878}"/>
              </a:ext>
            </a:extLst>
          </p:cNvPr>
          <p:cNvSpPr>
            <a:spLocks noGrp="1"/>
          </p:cNvSpPr>
          <p:nvPr>
            <p:ph type="title"/>
          </p:nvPr>
        </p:nvSpPr>
        <p:spPr/>
        <p:txBody>
          <a:bodyPr/>
          <a:lstStyle/>
          <a:p>
            <a:r>
              <a:rPr lang="en-GB" b="1" dirty="0"/>
              <a:t>Discussion</a:t>
            </a:r>
          </a:p>
        </p:txBody>
      </p:sp>
      <p:sp>
        <p:nvSpPr>
          <p:cNvPr id="3" name="Content Placeholder 2">
            <a:extLst>
              <a:ext uri="{FF2B5EF4-FFF2-40B4-BE49-F238E27FC236}">
                <a16:creationId xmlns:a16="http://schemas.microsoft.com/office/drawing/2014/main" id="{D2179158-9353-1359-02B5-56898EF2DFFC}"/>
              </a:ext>
            </a:extLst>
          </p:cNvPr>
          <p:cNvSpPr>
            <a:spLocks noGrp="1"/>
          </p:cNvSpPr>
          <p:nvPr>
            <p:ph idx="1"/>
          </p:nvPr>
        </p:nvSpPr>
        <p:spPr/>
        <p:txBody>
          <a:bodyPr>
            <a:normAutofit fontScale="92500" lnSpcReduction="20000"/>
          </a:bodyPr>
          <a:lstStyle/>
          <a:p>
            <a:pPr marL="0" indent="0" algn="ctr">
              <a:buNone/>
            </a:pPr>
            <a:r>
              <a:rPr lang="en-GB" sz="4800" b="1" dirty="0">
                <a:solidFill>
                  <a:srgbClr val="00B050"/>
                </a:solidFill>
              </a:rPr>
              <a:t>Agree?</a:t>
            </a:r>
            <a:r>
              <a:rPr lang="en-GB" sz="4800" b="1" dirty="0"/>
              <a:t> or </a:t>
            </a:r>
            <a:r>
              <a:rPr lang="en-GB" sz="4800" b="1" dirty="0">
                <a:solidFill>
                  <a:srgbClr val="FF0000"/>
                </a:solidFill>
              </a:rPr>
              <a:t>Disagree?</a:t>
            </a:r>
          </a:p>
          <a:p>
            <a:pPr marL="0" indent="0" algn="ctr">
              <a:buNone/>
            </a:pPr>
            <a:endParaRPr lang="en-GB" sz="4800" b="1" dirty="0">
              <a:solidFill>
                <a:srgbClr val="FF0000"/>
              </a:solidFill>
            </a:endParaRPr>
          </a:p>
          <a:p>
            <a:pPr marL="342900" indent="-342900">
              <a:buFont typeface="Arial" panose="020B0604020202020204" pitchFamily="34" charset="0"/>
              <a:buChar char="•"/>
            </a:pPr>
            <a:r>
              <a:rPr lang="en-GB" sz="2800" dirty="0"/>
              <a:t>Increasing the number of control bits always improves control resolution.</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With the same number of bits, joints with larger motion ranges have poorer resolution.</a:t>
            </a:r>
          </a:p>
          <a:p>
            <a:endParaRPr lang="en-GB" sz="2800" dirty="0"/>
          </a:p>
          <a:p>
            <a:pPr marL="342900" indent="-342900">
              <a:buFont typeface="Arial" panose="020B0604020202020204" pitchFamily="34" charset="0"/>
              <a:buChar char="•"/>
            </a:pPr>
            <a:r>
              <a:rPr lang="en-GB" sz="2800" dirty="0"/>
              <a:t>Control resolution represents the fundamental precision limit of a digital controller.</a:t>
            </a:r>
          </a:p>
          <a:p>
            <a:pPr marL="0" indent="0" algn="ctr">
              <a:buNone/>
            </a:pPr>
            <a:endParaRPr lang="en-GB" sz="4800" b="1" dirty="0">
              <a:solidFill>
                <a:srgbClr val="FF0000"/>
              </a:solidFill>
            </a:endParaRPr>
          </a:p>
        </p:txBody>
      </p:sp>
      <p:sp>
        <p:nvSpPr>
          <p:cNvPr id="4" name="TextBox 3">
            <a:extLst>
              <a:ext uri="{FF2B5EF4-FFF2-40B4-BE49-F238E27FC236}">
                <a16:creationId xmlns:a16="http://schemas.microsoft.com/office/drawing/2014/main" id="{983E2314-4190-C3F3-BCDE-9126D25ADF1F}"/>
              </a:ext>
            </a:extLst>
          </p:cNvPr>
          <p:cNvSpPr txBox="1"/>
          <p:nvPr/>
        </p:nvSpPr>
        <p:spPr>
          <a:xfrm>
            <a:off x="5746210" y="6488732"/>
            <a:ext cx="3397790" cy="307777"/>
          </a:xfrm>
          <a:prstGeom prst="rect">
            <a:avLst/>
          </a:prstGeom>
          <a:noFill/>
        </p:spPr>
        <p:txBody>
          <a:bodyPr wrap="none">
            <a:spAutoFit/>
          </a:bodyPr>
          <a:lstStyle/>
          <a:p>
            <a:pPr algn="r"/>
            <a:r>
              <a:rPr sz="1400" dirty="0">
                <a:solidFill>
                  <a:srgbClr val="5A5A5A"/>
                </a:solidFill>
                <a:latin typeface="Calibri"/>
              </a:rPr>
              <a:t>Robotics and Machine Intelligence | </a:t>
            </a:r>
            <a:r>
              <a:rPr lang="en-GB" sz="1400" dirty="0">
                <a:solidFill>
                  <a:srgbClr val="5A5A5A"/>
                </a:solidFill>
                <a:latin typeface="Calibri"/>
              </a:rPr>
              <a:t>Week 3</a:t>
            </a:r>
          </a:p>
        </p:txBody>
      </p:sp>
    </p:spTree>
    <p:extLst>
      <p:ext uri="{BB962C8B-B14F-4D97-AF65-F5344CB8AC3E}">
        <p14:creationId xmlns:p14="http://schemas.microsoft.com/office/powerpoint/2010/main" val="1633808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F49D-17A9-A257-5AA6-96CC9C3E9878}"/>
              </a:ext>
            </a:extLst>
          </p:cNvPr>
          <p:cNvSpPr>
            <a:spLocks noGrp="1"/>
          </p:cNvSpPr>
          <p:nvPr>
            <p:ph type="title"/>
          </p:nvPr>
        </p:nvSpPr>
        <p:spPr/>
        <p:txBody>
          <a:bodyPr/>
          <a:lstStyle/>
          <a:p>
            <a:r>
              <a:rPr lang="en-GB" b="1" dirty="0"/>
              <a:t>Common Misconceptions</a:t>
            </a:r>
          </a:p>
        </p:txBody>
      </p:sp>
      <p:sp>
        <p:nvSpPr>
          <p:cNvPr id="4" name="TextBox 3">
            <a:extLst>
              <a:ext uri="{FF2B5EF4-FFF2-40B4-BE49-F238E27FC236}">
                <a16:creationId xmlns:a16="http://schemas.microsoft.com/office/drawing/2014/main" id="{983E2314-4190-C3F3-BCDE-9126D25ADF1F}"/>
              </a:ext>
            </a:extLst>
          </p:cNvPr>
          <p:cNvSpPr txBox="1"/>
          <p:nvPr/>
        </p:nvSpPr>
        <p:spPr>
          <a:xfrm>
            <a:off x="5746210" y="6488732"/>
            <a:ext cx="3397790" cy="307777"/>
          </a:xfrm>
          <a:prstGeom prst="rect">
            <a:avLst/>
          </a:prstGeom>
          <a:noFill/>
        </p:spPr>
        <p:txBody>
          <a:bodyPr wrap="none">
            <a:spAutoFit/>
          </a:bodyPr>
          <a:lstStyle/>
          <a:p>
            <a:pPr algn="r"/>
            <a:r>
              <a:rPr sz="1400" dirty="0">
                <a:solidFill>
                  <a:srgbClr val="5A5A5A"/>
                </a:solidFill>
                <a:latin typeface="Calibri"/>
              </a:rPr>
              <a:t>Robotics and Machine Intelligence | </a:t>
            </a:r>
            <a:r>
              <a:rPr lang="en-GB" sz="1400" dirty="0">
                <a:solidFill>
                  <a:srgbClr val="5A5A5A"/>
                </a:solidFill>
                <a:latin typeface="Calibri"/>
              </a:rPr>
              <a:t>Week 3</a:t>
            </a:r>
          </a:p>
        </p:txBody>
      </p:sp>
      <p:sp>
        <p:nvSpPr>
          <p:cNvPr id="8" name="Rectangle 2">
            <a:extLst>
              <a:ext uri="{FF2B5EF4-FFF2-40B4-BE49-F238E27FC236}">
                <a16:creationId xmlns:a16="http://schemas.microsoft.com/office/drawing/2014/main" id="{7EB38621-FAEA-9D94-D3C8-7ABBFC97A808}"/>
              </a:ext>
            </a:extLst>
          </p:cNvPr>
          <p:cNvSpPr>
            <a:spLocks noChangeArrowheads="1"/>
          </p:cNvSpPr>
          <p:nvPr/>
        </p:nvSpPr>
        <p:spPr bwMode="auto">
          <a:xfrm>
            <a:off x="593699" y="2829800"/>
            <a:ext cx="7956602"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“Higher resolution means higher accuracy.”</a:t>
            </a:r>
            <a:r>
              <a:rPr kumimoji="0" lang="en-US" altLang="en-US" sz="20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“If resolution is small enough, errors disappear.”</a:t>
            </a:r>
            <a:r>
              <a:rPr kumimoji="0" lang="en-US" altLang="en-US" sz="20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“Two robots with the same controller bits have the same precision.”</a:t>
            </a:r>
            <a:r>
              <a:rPr kumimoji="0" lang="en-US" altLang="en-US" sz="20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7993799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1132</TotalTime>
  <Words>2356</Words>
  <Application>Microsoft Office PowerPoint</Application>
  <PresentationFormat>On-screen Show (4:3)</PresentationFormat>
  <Paragraphs>228</Paragraphs>
  <Slides>31</Slides>
  <Notes>11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31</vt:i4>
      </vt:variant>
    </vt:vector>
  </HeadingPairs>
  <TitlesOfParts>
    <vt:vector size="38" baseType="lpstr">
      <vt:lpstr>MS PGothic</vt:lpstr>
      <vt:lpstr>Arial</vt:lpstr>
      <vt:lpstr>Calibri</vt:lpstr>
      <vt:lpstr>Times New Roman</vt:lpstr>
      <vt:lpstr>Office Theme</vt:lpstr>
      <vt:lpstr>PhotoDraw.Document</vt:lpstr>
      <vt:lpstr>Bitmap Image</vt:lpstr>
      <vt:lpstr>Robotics and Machine Intelligence</vt:lpstr>
      <vt:lpstr>Robot Movement and Precision</vt:lpstr>
      <vt:lpstr>Spatial Resolution</vt:lpstr>
      <vt:lpstr>Control Resolution </vt:lpstr>
      <vt:lpstr>Control Resolution </vt:lpstr>
      <vt:lpstr>PowerPoint Presentation</vt:lpstr>
      <vt:lpstr>EXAMPLE </vt:lpstr>
      <vt:lpstr>Discussion</vt:lpstr>
      <vt:lpstr>Common Misconceptions</vt:lpstr>
      <vt:lpstr>Exercise </vt:lpstr>
      <vt:lpstr>Exercise-Solution</vt:lpstr>
      <vt:lpstr>Exercise-Solution</vt:lpstr>
      <vt:lpstr>THE ROBOTIC JOINTS</vt:lpstr>
      <vt:lpstr>THE ROBOTIC JOINTS</vt:lpstr>
      <vt:lpstr>THE ROBOTIC JOINTS</vt:lpstr>
      <vt:lpstr>THE ROBOTIC JOINTS</vt:lpstr>
      <vt:lpstr>THE ROBOTIC JOINTS</vt:lpstr>
      <vt:lpstr>THE ROBOTIC JOINTS</vt:lpstr>
      <vt:lpstr>THE ROBOTIC JOINTS</vt:lpstr>
      <vt:lpstr>THE ROBOTIC JOINTS</vt:lpstr>
      <vt:lpstr>THE ROBOTIC JOINTS</vt:lpstr>
      <vt:lpstr>THE ROBOTIC JOINTS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Robotics and Machine Intelligence</dc:title>
  <dc:subject/>
  <dc:creator>Seyedhashem Hamzehzadeh</dc:creator>
  <cp:keywords/>
  <dc:description>generated using python-pptx</dc:description>
  <cp:lastModifiedBy>Seyedhashem Hamzehzadeh</cp:lastModifiedBy>
  <cp:revision>3</cp:revision>
  <dcterms:created xsi:type="dcterms:W3CDTF">2013-01-27T09:14:16Z</dcterms:created>
  <dcterms:modified xsi:type="dcterms:W3CDTF">2026-02-04T00:03:58Z</dcterms:modified>
  <cp:category/>
</cp:coreProperties>
</file>